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 id="2147483662" r:id="rId5"/>
  </p:sldMasterIdLst>
  <p:notesMasterIdLst>
    <p:notesMasterId r:id="rId21"/>
  </p:notesMasterIdLst>
  <p:handoutMasterIdLst>
    <p:handoutMasterId r:id="rId22"/>
  </p:handoutMasterIdLst>
  <p:sldIdLst>
    <p:sldId id="508" r:id="rId6"/>
    <p:sldId id="554" r:id="rId7"/>
    <p:sldId id="547" r:id="rId8"/>
    <p:sldId id="556" r:id="rId9"/>
    <p:sldId id="546" r:id="rId10"/>
    <p:sldId id="552" r:id="rId11"/>
    <p:sldId id="260" r:id="rId12"/>
    <p:sldId id="558" r:id="rId13"/>
    <p:sldId id="562" r:id="rId14"/>
    <p:sldId id="559" r:id="rId15"/>
    <p:sldId id="560" r:id="rId16"/>
    <p:sldId id="537" r:id="rId17"/>
    <p:sldId id="541" r:id="rId18"/>
    <p:sldId id="548" r:id="rId19"/>
    <p:sldId id="563" r:id="rId20"/>
  </p:sldIdLst>
  <p:sldSz cx="10668000" cy="7239000"/>
  <p:notesSz cx="6797675" cy="9926638"/>
  <p:defaultTextStyle>
    <a:defPPr>
      <a:defRPr lang="es-ES_tradnl"/>
    </a:defPPr>
    <a:lvl1pPr algn="l" rtl="0" fontAlgn="base">
      <a:spcBef>
        <a:spcPct val="0"/>
      </a:spcBef>
      <a:spcAft>
        <a:spcPct val="0"/>
      </a:spcAft>
      <a:defRPr sz="2400" kern="1200">
        <a:solidFill>
          <a:schemeClr val="tx1"/>
        </a:solidFill>
        <a:latin typeface="Times New Roman"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New Roman"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New Roman"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New Roman"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New Roman"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New Roman"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New Roman"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New Roman"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New Roman"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280">
          <p15:clr>
            <a:srgbClr val="A4A3A4"/>
          </p15:clr>
        </p15:guide>
        <p15:guide id="2" pos="336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45" autoAdjust="0"/>
    <p:restoredTop sz="66788" autoAdjust="0"/>
  </p:normalViewPr>
  <p:slideViewPr>
    <p:cSldViewPr>
      <p:cViewPr varScale="1">
        <p:scale>
          <a:sx n="46" d="100"/>
          <a:sy n="46" d="100"/>
        </p:scale>
        <p:origin x="990" y="54"/>
      </p:cViewPr>
      <p:guideLst>
        <p:guide orient="horz" pos="2280"/>
        <p:guide pos="3360"/>
      </p:guideLst>
    </p:cSldViewPr>
  </p:slideViewPr>
  <p:outlineViewPr>
    <p:cViewPr>
      <p:scale>
        <a:sx n="100" d="100"/>
        <a:sy n="100" d="100"/>
      </p:scale>
      <p:origin x="0" y="240252"/>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8" d="100"/>
          <a:sy n="78" d="100"/>
        </p:scale>
        <p:origin x="-3264" y="-8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7522" name="Rectangle 1026"/>
          <p:cNvSpPr>
            <a:spLocks noGrp="1" noChangeArrowheads="1"/>
          </p:cNvSpPr>
          <p:nvPr>
            <p:ph type="hdr" sz="quarter"/>
          </p:nvPr>
        </p:nvSpPr>
        <p:spPr bwMode="auto">
          <a:xfrm>
            <a:off x="0" y="0"/>
            <a:ext cx="2946652" cy="497040"/>
          </a:xfrm>
          <a:prstGeom prst="rect">
            <a:avLst/>
          </a:prstGeom>
          <a:noFill/>
          <a:ln w="9525">
            <a:noFill/>
            <a:miter lim="800000"/>
            <a:headEnd/>
            <a:tailEnd/>
          </a:ln>
          <a:effectLst/>
        </p:spPr>
        <p:txBody>
          <a:bodyPr vert="horz" wrap="square" lIns="95573" tIns="47786" rIns="95573" bIns="47786" numCol="1" anchor="t" anchorCtr="0" compatLnSpc="1">
            <a:prstTxWarp prst="textNoShape">
              <a:avLst/>
            </a:prstTxWarp>
          </a:bodyPr>
          <a:lstStyle>
            <a:lvl1pPr algn="l"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107523" name="Rectangle 1027"/>
          <p:cNvSpPr>
            <a:spLocks noGrp="1" noChangeArrowheads="1"/>
          </p:cNvSpPr>
          <p:nvPr>
            <p:ph type="dt" sz="quarter" idx="1"/>
          </p:nvPr>
        </p:nvSpPr>
        <p:spPr bwMode="auto">
          <a:xfrm>
            <a:off x="3852591" y="0"/>
            <a:ext cx="2945085" cy="497040"/>
          </a:xfrm>
          <a:prstGeom prst="rect">
            <a:avLst/>
          </a:prstGeom>
          <a:noFill/>
          <a:ln w="9525">
            <a:noFill/>
            <a:miter lim="800000"/>
            <a:headEnd/>
            <a:tailEnd/>
          </a:ln>
          <a:effectLst/>
        </p:spPr>
        <p:txBody>
          <a:bodyPr vert="horz" wrap="square" lIns="95573" tIns="47786" rIns="95573" bIns="47786" numCol="1" anchor="t" anchorCtr="0" compatLnSpc="1">
            <a:prstTxWarp prst="textNoShape">
              <a:avLst/>
            </a:prstTxWarp>
          </a:bodyPr>
          <a:lstStyle>
            <a:lvl1pPr algn="r"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107524" name="Rectangle 1028"/>
          <p:cNvSpPr>
            <a:spLocks noGrp="1" noChangeArrowheads="1"/>
          </p:cNvSpPr>
          <p:nvPr>
            <p:ph type="ftr" sz="quarter" idx="2"/>
          </p:nvPr>
        </p:nvSpPr>
        <p:spPr bwMode="auto">
          <a:xfrm>
            <a:off x="0" y="9429598"/>
            <a:ext cx="2946652" cy="497040"/>
          </a:xfrm>
          <a:prstGeom prst="rect">
            <a:avLst/>
          </a:prstGeom>
          <a:noFill/>
          <a:ln w="9525">
            <a:noFill/>
            <a:miter lim="800000"/>
            <a:headEnd/>
            <a:tailEnd/>
          </a:ln>
          <a:effectLst/>
        </p:spPr>
        <p:txBody>
          <a:bodyPr vert="horz" wrap="square" lIns="95573" tIns="47786" rIns="95573" bIns="47786" numCol="1" anchor="b" anchorCtr="0" compatLnSpc="1">
            <a:prstTxWarp prst="textNoShape">
              <a:avLst/>
            </a:prstTxWarp>
          </a:bodyPr>
          <a:lstStyle>
            <a:lvl1pPr algn="l"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107525" name="Rectangle 1029"/>
          <p:cNvSpPr>
            <a:spLocks noGrp="1" noChangeArrowheads="1"/>
          </p:cNvSpPr>
          <p:nvPr>
            <p:ph type="sldNum" sz="quarter" idx="3"/>
          </p:nvPr>
        </p:nvSpPr>
        <p:spPr bwMode="auto">
          <a:xfrm>
            <a:off x="3852591" y="9429598"/>
            <a:ext cx="2945085" cy="497040"/>
          </a:xfrm>
          <a:prstGeom prst="rect">
            <a:avLst/>
          </a:prstGeom>
          <a:noFill/>
          <a:ln w="9525">
            <a:noFill/>
            <a:miter lim="800000"/>
            <a:headEnd/>
            <a:tailEnd/>
          </a:ln>
          <a:effectLst/>
        </p:spPr>
        <p:txBody>
          <a:bodyPr vert="horz" wrap="square" lIns="95573" tIns="47786" rIns="95573" bIns="47786" numCol="1" anchor="b" anchorCtr="0" compatLnSpc="1">
            <a:prstTxWarp prst="textNoShape">
              <a:avLst/>
            </a:prstTxWarp>
          </a:bodyPr>
          <a:lstStyle>
            <a:lvl1pPr algn="r" defTabSz="954872" eaLnBrk="0" hangingPunct="0">
              <a:lnSpc>
                <a:spcPct val="100000"/>
              </a:lnSpc>
              <a:spcBef>
                <a:spcPct val="0"/>
              </a:spcBef>
              <a:defRPr sz="1300">
                <a:latin typeface="Times New Roman" pitchFamily="18" charset="0"/>
                <a:ea typeface="+mn-ea"/>
                <a:cs typeface="+mn-cs"/>
              </a:defRPr>
            </a:lvl1pPr>
          </a:lstStyle>
          <a:p>
            <a:pPr>
              <a:defRPr/>
            </a:pPr>
            <a:fld id="{AA45294D-624A-E140-8E6E-FB3BA3D79DB3}" type="slidenum">
              <a:rPr lang="en-US"/>
              <a:pPr>
                <a:defRPr/>
              </a:pPr>
              <a:t>‹#›</a:t>
            </a:fld>
            <a:endParaRPr lang="en-US"/>
          </a:p>
        </p:txBody>
      </p:sp>
    </p:spTree>
    <p:extLst>
      <p:ext uri="{BB962C8B-B14F-4D97-AF65-F5344CB8AC3E}">
        <p14:creationId xmlns:p14="http://schemas.microsoft.com/office/powerpoint/2010/main" val="3368304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946652" cy="497040"/>
          </a:xfrm>
          <a:prstGeom prst="rect">
            <a:avLst/>
          </a:prstGeom>
          <a:noFill/>
          <a:ln w="9525">
            <a:noFill/>
            <a:miter lim="800000"/>
            <a:headEnd/>
            <a:tailEnd/>
          </a:ln>
          <a:effectLst/>
        </p:spPr>
        <p:txBody>
          <a:bodyPr vert="horz" wrap="square" lIns="95573" tIns="47786" rIns="95573" bIns="47786" numCol="1" anchor="t" anchorCtr="0" compatLnSpc="1">
            <a:prstTxWarp prst="textNoShape">
              <a:avLst/>
            </a:prstTxWarp>
          </a:bodyPr>
          <a:lstStyle>
            <a:lvl1pPr algn="l"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60419" name="Rectangle 3"/>
          <p:cNvSpPr>
            <a:spLocks noGrp="1" noChangeArrowheads="1"/>
          </p:cNvSpPr>
          <p:nvPr>
            <p:ph type="dt" idx="1"/>
          </p:nvPr>
        </p:nvSpPr>
        <p:spPr bwMode="auto">
          <a:xfrm>
            <a:off x="3852591" y="0"/>
            <a:ext cx="2945085" cy="497040"/>
          </a:xfrm>
          <a:prstGeom prst="rect">
            <a:avLst/>
          </a:prstGeom>
          <a:noFill/>
          <a:ln w="9525">
            <a:noFill/>
            <a:miter lim="800000"/>
            <a:headEnd/>
            <a:tailEnd/>
          </a:ln>
          <a:effectLst/>
        </p:spPr>
        <p:txBody>
          <a:bodyPr vert="horz" wrap="square" lIns="95573" tIns="47786" rIns="95573" bIns="47786" numCol="1" anchor="t" anchorCtr="0" compatLnSpc="1">
            <a:prstTxWarp prst="textNoShape">
              <a:avLst/>
            </a:prstTxWarp>
          </a:bodyPr>
          <a:lstStyle>
            <a:lvl1pPr algn="r"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28676" name="Rectangle 4"/>
          <p:cNvSpPr>
            <a:spLocks noGrp="1" noRot="1" noChangeAspect="1" noChangeArrowheads="1" noTextEdit="1"/>
          </p:cNvSpPr>
          <p:nvPr>
            <p:ph type="sldImg" idx="2"/>
          </p:nvPr>
        </p:nvSpPr>
        <p:spPr bwMode="auto">
          <a:xfrm>
            <a:off x="660400" y="744538"/>
            <a:ext cx="54832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0421" name="Rectangle 5"/>
          <p:cNvSpPr>
            <a:spLocks noGrp="1" noChangeArrowheads="1"/>
          </p:cNvSpPr>
          <p:nvPr>
            <p:ph type="body" sz="quarter" idx="3"/>
          </p:nvPr>
        </p:nvSpPr>
        <p:spPr bwMode="auto">
          <a:xfrm>
            <a:off x="905939" y="4715585"/>
            <a:ext cx="4985798" cy="4467066"/>
          </a:xfrm>
          <a:prstGeom prst="rect">
            <a:avLst/>
          </a:prstGeom>
          <a:noFill/>
          <a:ln w="9525">
            <a:noFill/>
            <a:miter lim="800000"/>
            <a:headEnd/>
            <a:tailEnd/>
          </a:ln>
          <a:effectLst/>
        </p:spPr>
        <p:txBody>
          <a:bodyPr vert="horz" wrap="square" lIns="95573" tIns="47786" rIns="95573" bIns="4778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0422" name="Rectangle 6"/>
          <p:cNvSpPr>
            <a:spLocks noGrp="1" noChangeArrowheads="1"/>
          </p:cNvSpPr>
          <p:nvPr>
            <p:ph type="ftr" sz="quarter" idx="4"/>
          </p:nvPr>
        </p:nvSpPr>
        <p:spPr bwMode="auto">
          <a:xfrm>
            <a:off x="0" y="9429598"/>
            <a:ext cx="2946652" cy="497040"/>
          </a:xfrm>
          <a:prstGeom prst="rect">
            <a:avLst/>
          </a:prstGeom>
          <a:noFill/>
          <a:ln w="9525">
            <a:noFill/>
            <a:miter lim="800000"/>
            <a:headEnd/>
            <a:tailEnd/>
          </a:ln>
          <a:effectLst/>
        </p:spPr>
        <p:txBody>
          <a:bodyPr vert="horz" wrap="square" lIns="95573" tIns="47786" rIns="95573" bIns="47786" numCol="1" anchor="b" anchorCtr="0" compatLnSpc="1">
            <a:prstTxWarp prst="textNoShape">
              <a:avLst/>
            </a:prstTxWarp>
          </a:bodyPr>
          <a:lstStyle>
            <a:lvl1pPr algn="l"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60423" name="Rectangle 7"/>
          <p:cNvSpPr>
            <a:spLocks noGrp="1" noChangeArrowheads="1"/>
          </p:cNvSpPr>
          <p:nvPr>
            <p:ph type="sldNum" sz="quarter" idx="5"/>
          </p:nvPr>
        </p:nvSpPr>
        <p:spPr bwMode="auto">
          <a:xfrm>
            <a:off x="3852591" y="9429598"/>
            <a:ext cx="2945085" cy="497040"/>
          </a:xfrm>
          <a:prstGeom prst="rect">
            <a:avLst/>
          </a:prstGeom>
          <a:noFill/>
          <a:ln w="9525">
            <a:noFill/>
            <a:miter lim="800000"/>
            <a:headEnd/>
            <a:tailEnd/>
          </a:ln>
          <a:effectLst/>
        </p:spPr>
        <p:txBody>
          <a:bodyPr vert="horz" wrap="square" lIns="95573" tIns="47786" rIns="95573" bIns="47786" numCol="1" anchor="b" anchorCtr="0" compatLnSpc="1">
            <a:prstTxWarp prst="textNoShape">
              <a:avLst/>
            </a:prstTxWarp>
          </a:bodyPr>
          <a:lstStyle>
            <a:lvl1pPr algn="r" defTabSz="954872" eaLnBrk="0" hangingPunct="0">
              <a:lnSpc>
                <a:spcPct val="100000"/>
              </a:lnSpc>
              <a:spcBef>
                <a:spcPct val="0"/>
              </a:spcBef>
              <a:defRPr sz="1300">
                <a:latin typeface="Times New Roman" pitchFamily="18" charset="0"/>
                <a:ea typeface="+mn-ea"/>
                <a:cs typeface="+mn-cs"/>
              </a:defRPr>
            </a:lvl1pPr>
          </a:lstStyle>
          <a:p>
            <a:pPr>
              <a:defRPr/>
            </a:pPr>
            <a:fld id="{030520D8-0DC6-4A4B-8F0E-A90143FE3395}" type="slidenum">
              <a:rPr lang="en-US"/>
              <a:pPr>
                <a:defRPr/>
              </a:pPr>
              <a:t>‹#›</a:t>
            </a:fld>
            <a:endParaRPr lang="en-US"/>
          </a:p>
        </p:txBody>
      </p:sp>
    </p:spTree>
    <p:extLst>
      <p:ext uri="{BB962C8B-B14F-4D97-AF65-F5344CB8AC3E}">
        <p14:creationId xmlns:p14="http://schemas.microsoft.com/office/powerpoint/2010/main" val="211810505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p:txBody>
          <a:bodyPr/>
          <a:lstStyle/>
          <a:p>
            <a:pPr>
              <a:defRPr/>
            </a:pPr>
            <a:fld id="{B4093D22-674E-6F46-AFD7-254E73C027E6}" type="slidenum">
              <a:rPr lang="en-US" smtClean="0"/>
              <a:pPr>
                <a:defRPr/>
              </a:pPr>
              <a:t>1</a:t>
            </a:fld>
            <a:endParaRPr lang="en-US"/>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US" dirty="0">
                <a:latin typeface="Times New Roman" charset="0"/>
              </a:rPr>
              <a:t>Thank you for taking the time to attend this meeting!</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p:txBody>
          <a:bodyPr/>
          <a:lstStyle/>
          <a:p>
            <a:pPr>
              <a:defRPr/>
            </a:pPr>
            <a:fld id="{B4093D22-674E-6F46-AFD7-254E73C027E6}" type="slidenum">
              <a:rPr lang="en-US" smtClean="0"/>
              <a:pPr>
                <a:defRPr/>
              </a:pPr>
              <a:t>2</a:t>
            </a:fld>
            <a:endParaRPr lang="en-US"/>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r>
              <a:rPr lang="en-US" dirty="0">
                <a:latin typeface="Times New Roman" charset="0"/>
              </a:rPr>
              <a:t>This</a:t>
            </a:r>
            <a:r>
              <a:rPr lang="en-US" baseline="0" dirty="0">
                <a:latin typeface="Times New Roman" charset="0"/>
              </a:rPr>
              <a:t> is the phonics scheme that we are now using. All staff in KS1 and several members of KS2 have recently done 6 week intensive training. The </a:t>
            </a:r>
            <a:r>
              <a:rPr lang="en-US" baseline="0" dirty="0" err="1">
                <a:latin typeface="Times New Roman" charset="0"/>
              </a:rPr>
              <a:t>programme</a:t>
            </a:r>
            <a:r>
              <a:rPr lang="en-US" baseline="0" dirty="0">
                <a:latin typeface="Times New Roman" charset="0"/>
              </a:rPr>
              <a:t> is highly recommended to all schools by the government, as positive results have been seen from many schools for years now. </a:t>
            </a:r>
          </a:p>
          <a:p>
            <a:r>
              <a:rPr lang="en-US" baseline="0" dirty="0">
                <a:latin typeface="Times New Roman" charset="0"/>
              </a:rPr>
              <a:t>As a trust, we are all moving towards this new way of teaching phonics and there is lots of evidence to suggest the positive outcomes.</a:t>
            </a:r>
            <a:endParaRPr lang="en-US" dirty="0">
              <a:latin typeface="Times New Roman" charset="0"/>
            </a:endParaRPr>
          </a:p>
        </p:txBody>
      </p:sp>
    </p:spTree>
    <p:extLst>
      <p:ext uri="{BB962C8B-B14F-4D97-AF65-F5344CB8AC3E}">
        <p14:creationId xmlns:p14="http://schemas.microsoft.com/office/powerpoint/2010/main" val="4239176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p:txBody>
          <a:bodyPr/>
          <a:lstStyle/>
          <a:p>
            <a:pPr>
              <a:defRPr/>
            </a:pPr>
            <a:fld id="{17BF4D6D-92CB-E541-9006-2A8F419723AA}" type="slidenum">
              <a:rPr lang="en-US" smtClean="0"/>
              <a:pPr>
                <a:defRPr/>
              </a:pPr>
              <a:t>3</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GB" dirty="0"/>
              <a:t>There are 4 concepts that children will learn within sounds write. First, that our language is made up of sounds, and that </a:t>
            </a:r>
            <a:r>
              <a:rPr lang="en-GB" b="1" dirty="0"/>
              <a:t>letters are used to represent the individual sounds in the language</a:t>
            </a:r>
            <a:r>
              <a:rPr lang="en-GB" dirty="0"/>
              <a:t>. That is why the programme is called Sounds-Write. We start from the sounds, which is what the children already know, and we teach them how those sounds are spelt.</a:t>
            </a:r>
          </a:p>
        </p:txBody>
      </p:sp>
    </p:spTree>
    <p:extLst>
      <p:ext uri="{BB962C8B-B14F-4D97-AF65-F5344CB8AC3E}">
        <p14:creationId xmlns:p14="http://schemas.microsoft.com/office/powerpoint/2010/main" val="35565402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p:txBody>
          <a:bodyPr/>
          <a:lstStyle/>
          <a:p>
            <a:pPr>
              <a:defRPr/>
            </a:pPr>
            <a:fld id="{17BF4D6D-92CB-E541-9006-2A8F419723AA}" type="slidenum">
              <a:rPr lang="en-US" smtClean="0"/>
              <a:pPr>
                <a:defRPr/>
              </a:pPr>
              <a:t>4</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GB" dirty="0"/>
              <a:t>We then also teach the that </a:t>
            </a:r>
            <a:r>
              <a:rPr lang="en-GB" b="1" dirty="0"/>
              <a:t>each sound may be spelled with more than one letter</a:t>
            </a:r>
            <a:r>
              <a:rPr lang="en-GB" dirty="0"/>
              <a:t>. /k/ /a/ /t/ each sound is spelled with one letter</a:t>
            </a:r>
          </a:p>
          <a:p>
            <a:endParaRPr lang="en-GB" dirty="0"/>
          </a:p>
          <a:p>
            <a:r>
              <a:rPr lang="en-GB" dirty="0"/>
              <a:t>ship - three sounds: /</a:t>
            </a:r>
            <a:r>
              <a:rPr lang="en-GB" dirty="0" err="1"/>
              <a:t>sh</a:t>
            </a:r>
            <a:r>
              <a:rPr lang="en-GB" dirty="0"/>
              <a:t>/ /</a:t>
            </a:r>
            <a:r>
              <a:rPr lang="en-GB" dirty="0" err="1"/>
              <a:t>i</a:t>
            </a:r>
            <a:r>
              <a:rPr lang="en-GB" dirty="0"/>
              <a:t>/ /p/ - /</a:t>
            </a:r>
            <a:r>
              <a:rPr lang="en-GB" dirty="0" err="1"/>
              <a:t>sh</a:t>
            </a:r>
            <a:r>
              <a:rPr lang="en-GB" dirty="0"/>
              <a:t>/ is two letters, but it’s one sound</a:t>
            </a:r>
          </a:p>
          <a:p>
            <a:r>
              <a:rPr lang="en-GB" dirty="0"/>
              <a:t>night – three sounds, /n/ /</a:t>
            </a:r>
            <a:r>
              <a:rPr lang="en-GB" dirty="0" err="1"/>
              <a:t>igh</a:t>
            </a:r>
            <a:r>
              <a:rPr lang="en-GB" dirty="0"/>
              <a:t>/ /t/- /</a:t>
            </a:r>
            <a:r>
              <a:rPr lang="en-GB" dirty="0" err="1"/>
              <a:t>igh</a:t>
            </a:r>
            <a:r>
              <a:rPr lang="en-GB" dirty="0"/>
              <a:t>/ is three letters, but it’s one sound</a:t>
            </a:r>
          </a:p>
          <a:p>
            <a:r>
              <a:rPr lang="en-GB" dirty="0"/>
              <a:t>weight – three sounds, /w/ /</a:t>
            </a:r>
            <a:r>
              <a:rPr lang="en-GB" dirty="0" err="1"/>
              <a:t>eigh</a:t>
            </a:r>
            <a:r>
              <a:rPr lang="en-GB" dirty="0"/>
              <a:t>/ /t/, /</a:t>
            </a:r>
            <a:r>
              <a:rPr lang="en-GB" dirty="0" err="1"/>
              <a:t>eigh</a:t>
            </a:r>
            <a:r>
              <a:rPr lang="en-GB" dirty="0"/>
              <a:t>/ </a:t>
            </a:r>
            <a:r>
              <a:rPr lang="en-GB" sz="1100" dirty="0"/>
              <a:t>is four letters, but it’s one sound</a:t>
            </a:r>
          </a:p>
          <a:p>
            <a:endParaRPr lang="en-GB" dirty="0"/>
          </a:p>
          <a:p>
            <a:r>
              <a:rPr lang="en-GB" dirty="0"/>
              <a:t>So, you have one-letter, two-letter, three-letter and four-letter spellings. </a:t>
            </a:r>
          </a:p>
          <a:p>
            <a:r>
              <a:rPr lang="en-GB" dirty="0">
                <a:latin typeface="Times New Roman" charset="0"/>
              </a:rPr>
              <a:t>When your child first starts to learn to read and write, we start with one letter spellings and we only move on to more complex spellings once they are secure with the one letter spellings.</a:t>
            </a:r>
            <a:endParaRPr lang="en-GB" sz="1100" dirty="0"/>
          </a:p>
        </p:txBody>
      </p:sp>
    </p:spTree>
    <p:extLst>
      <p:ext uri="{BB962C8B-B14F-4D97-AF65-F5344CB8AC3E}">
        <p14:creationId xmlns:p14="http://schemas.microsoft.com/office/powerpoint/2010/main" val="3242629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p:txBody>
          <a:bodyPr/>
          <a:lstStyle/>
          <a:p>
            <a:pPr>
              <a:defRPr/>
            </a:pPr>
            <a:fld id="{17BF4D6D-92CB-E541-9006-2A8F419723AA}" type="slidenum">
              <a:rPr lang="en-US" smtClean="0"/>
              <a:pPr>
                <a:defRPr/>
              </a:pPr>
              <a:t>5</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GB" sz="3200" b="1" dirty="0">
                <a:latin typeface="Calibri" charset="0"/>
              </a:rPr>
              <a:t>Sounds may be written in more than one way</a:t>
            </a:r>
            <a:r>
              <a:rPr lang="en-GB" sz="3200" dirty="0">
                <a:latin typeface="Calibri" charset="0"/>
              </a:rPr>
              <a:t>, such as in the sound ‘ay’.</a:t>
            </a:r>
          </a:p>
          <a:p>
            <a:endParaRPr lang="en-GB" b="0" dirty="0">
              <a:latin typeface="Times New Roman" charset="0"/>
            </a:endParaRPr>
          </a:p>
        </p:txBody>
      </p:sp>
    </p:spTree>
    <p:extLst>
      <p:ext uri="{BB962C8B-B14F-4D97-AF65-F5344CB8AC3E}">
        <p14:creationId xmlns:p14="http://schemas.microsoft.com/office/powerpoint/2010/main" val="2520983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p:txBody>
          <a:bodyPr/>
          <a:lstStyle/>
          <a:p>
            <a:pPr>
              <a:defRPr/>
            </a:pPr>
            <a:fld id="{17BF4D6D-92CB-E541-9006-2A8F419723AA}" type="slidenum">
              <a:rPr lang="en-US" smtClean="0"/>
              <a:pPr>
                <a:defRPr/>
              </a:pPr>
              <a:t>6</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r>
              <a:rPr lang="en-GB" sz="3200" dirty="0">
                <a:latin typeface="Calibri" charset="0"/>
              </a:rPr>
              <a:t>The final concept is that </a:t>
            </a:r>
            <a:r>
              <a:rPr lang="en-GB" sz="3200" b="1" dirty="0">
                <a:latin typeface="Calibri" charset="0"/>
              </a:rPr>
              <a:t>many spellings represent more than one sound</a:t>
            </a:r>
          </a:p>
          <a:p>
            <a:pPr defTabSz="904616">
              <a:defRPr/>
            </a:pPr>
            <a:r>
              <a:rPr lang="en-GB" sz="3200" dirty="0">
                <a:latin typeface="Calibri" charset="0"/>
              </a:rPr>
              <a:t>So the spelling </a:t>
            </a:r>
            <a:r>
              <a:rPr lang="en-GB" dirty="0"/>
              <a:t>&lt; </a:t>
            </a:r>
            <a:r>
              <a:rPr lang="en-GB" dirty="0" err="1"/>
              <a:t>ea</a:t>
            </a:r>
            <a:r>
              <a:rPr lang="en-GB" dirty="0"/>
              <a:t> &gt; can represent the sounds: seat, head, break.</a:t>
            </a:r>
          </a:p>
          <a:p>
            <a:endParaRPr lang="en-GB" b="0" dirty="0">
              <a:latin typeface="Times New Roman" charset="0"/>
            </a:endParaRPr>
          </a:p>
        </p:txBody>
      </p:sp>
    </p:spTree>
    <p:extLst>
      <p:ext uri="{BB962C8B-B14F-4D97-AF65-F5344CB8AC3E}">
        <p14:creationId xmlns:p14="http://schemas.microsoft.com/office/powerpoint/2010/main" val="2400382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p:txBody>
          <a:bodyPr/>
          <a:lstStyle/>
          <a:p>
            <a:pPr>
              <a:defRPr/>
            </a:pPr>
            <a:fld id="{9C855E53-147C-A24F-8003-4E5AF2E61573}" type="slidenum">
              <a:rPr lang="en-US" smtClean="0"/>
              <a:pPr>
                <a:defRPr/>
              </a:pPr>
              <a:t>7</a:t>
            </a:fld>
            <a:endParaRPr lang="en-US"/>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GB" dirty="0">
                <a:latin typeface="Times New Roman" charset="0"/>
              </a:rPr>
              <a:t>Lessons</a:t>
            </a:r>
            <a:r>
              <a:rPr lang="en-GB" baseline="0" dirty="0">
                <a:latin typeface="Times New Roman" charset="0"/>
              </a:rPr>
              <a:t> that are taught within this phonics programme will support children learning these skills. Segmenting is when children know the individual sounds in a word. Blending is when children blend sounds together to make a word. Phoneme manipulation is when children are </a:t>
            </a:r>
            <a:r>
              <a:rPr lang="en-GB" baseline="0" dirty="0" err="1">
                <a:latin typeface="Times New Roman" charset="0"/>
              </a:rPr>
              <a:t>abe</a:t>
            </a:r>
            <a:r>
              <a:rPr lang="en-GB" baseline="0" dirty="0">
                <a:latin typeface="Times New Roman" charset="0"/>
              </a:rPr>
              <a:t> to swap sounds in a word to make a new one…</a:t>
            </a:r>
            <a:r>
              <a:rPr lang="en-GB" baseline="0" dirty="0" err="1">
                <a:latin typeface="Times New Roman" charset="0"/>
              </a:rPr>
              <a:t>e.g</a:t>
            </a:r>
            <a:r>
              <a:rPr lang="en-GB" baseline="0" dirty="0">
                <a:latin typeface="Times New Roman" charset="0"/>
              </a:rPr>
              <a:t> sound swapping game.</a:t>
            </a:r>
            <a:endParaRPr lang="en-GB" dirty="0">
              <a:latin typeface="Times New Roman" charset="0"/>
            </a:endParaRPr>
          </a:p>
          <a:p>
            <a:endParaRPr lang="en-GB" dirty="0">
              <a:latin typeface="Times New Roman" charset="0"/>
              <a:sym typeface="Wingdings" panose="05000000000000000000" pitchFamily="2" charset="2"/>
            </a:endParaRPr>
          </a:p>
          <a:p>
            <a:endParaRPr lang="en-GB" dirty="0">
              <a:latin typeface="Times New Roman"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no longer be using phases</a:t>
            </a:r>
            <a:r>
              <a:rPr lang="en-GB" baseline="0" dirty="0"/>
              <a:t> and the letters will not be taught in the same order as before. Instead of starting with s a t p </a:t>
            </a:r>
            <a:r>
              <a:rPr lang="en-GB" baseline="0" dirty="0" err="1"/>
              <a:t>i</a:t>
            </a:r>
            <a:r>
              <a:rPr lang="en-GB" baseline="0" dirty="0"/>
              <a:t> n and teaching each letter at a time…the children will be taught each set of codes altogether in word form, rather than individual letters at a time. Please see the initial code and extended code </a:t>
            </a:r>
            <a:r>
              <a:rPr lang="en-GB" baseline="0" dirty="0" err="1"/>
              <a:t>verviews</a:t>
            </a:r>
            <a:r>
              <a:rPr lang="en-GB" baseline="0" dirty="0"/>
              <a:t> in your handout.</a:t>
            </a:r>
            <a:endParaRPr lang="en-GB" dirty="0"/>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8</a:t>
            </a:fld>
            <a:endParaRPr lang="en-US"/>
          </a:p>
        </p:txBody>
      </p:sp>
    </p:spTree>
    <p:extLst>
      <p:ext uri="{BB962C8B-B14F-4D97-AF65-F5344CB8AC3E}">
        <p14:creationId xmlns:p14="http://schemas.microsoft.com/office/powerpoint/2010/main" val="1119116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example, is we say to children this is how we spell ‘ay’,</a:t>
            </a:r>
            <a:r>
              <a:rPr lang="en-GB" baseline="0" dirty="0"/>
              <a:t> then we have to </a:t>
            </a:r>
            <a:r>
              <a:rPr lang="en-GB" baseline="0" dirty="0" err="1"/>
              <a:t>unteach</a:t>
            </a:r>
            <a:r>
              <a:rPr lang="en-GB" baseline="0" dirty="0"/>
              <a:t> this later on when children have the thinking that that is the only way to spell the /ay/ sound. Please see your handout for many other examples of this.</a:t>
            </a:r>
            <a:endParaRPr lang="en-GB" dirty="0"/>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9</a:t>
            </a:fld>
            <a:endParaRPr lang="en-US"/>
          </a:p>
        </p:txBody>
      </p:sp>
    </p:spTree>
    <p:extLst>
      <p:ext uri="{BB962C8B-B14F-4D97-AF65-F5344CB8AC3E}">
        <p14:creationId xmlns:p14="http://schemas.microsoft.com/office/powerpoint/2010/main" val="22281336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-Letters SPELL sounds, not make sounds (we make the sounds).</a:t>
            </a:r>
          </a:p>
          <a:p>
            <a:r>
              <a:rPr lang="en-GB" dirty="0"/>
              <a:t>-SW teaches by words rather than separate sounds, as letters do not always make the same sounds and will then need to be un-taught later on. E.G- ‘pacific ocean’.</a:t>
            </a:r>
          </a:p>
          <a:p>
            <a:r>
              <a:rPr lang="en-GB" dirty="0"/>
              <a:t>-No such thing as tricky words- we can sound all of them out.</a:t>
            </a:r>
          </a:p>
          <a:p>
            <a:r>
              <a:rPr lang="en-GB" dirty="0"/>
              <a:t>-Split spellings, not split sounds ( the sound is not split).</a:t>
            </a:r>
          </a:p>
          <a:p>
            <a:r>
              <a:rPr lang="en-GB" dirty="0"/>
              <a:t>-No actions or pictures linked to the sounds, as this gives the children more to learn.</a:t>
            </a:r>
          </a:p>
          <a:p>
            <a:r>
              <a:rPr lang="en-GB" dirty="0"/>
              <a:t>-No such thing as silent letters, they’re just another way of spelling the sound.</a:t>
            </a:r>
          </a:p>
          <a:p>
            <a:r>
              <a:rPr lang="en-GB" dirty="0"/>
              <a:t>-We don’t say ‘curly C’ and ‘kicking K’, there just other ways of spelling the /c/ sound.</a:t>
            </a:r>
          </a:p>
          <a:p>
            <a:r>
              <a:rPr lang="en-GB" dirty="0"/>
              <a:t>-Always get children to say the sounds as they write them!!!!</a:t>
            </a:r>
          </a:p>
          <a:p>
            <a:endParaRPr lang="en-GB" dirty="0"/>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10</a:t>
            </a:fld>
            <a:endParaRPr lang="en-US"/>
          </a:p>
        </p:txBody>
      </p:sp>
    </p:spTree>
    <p:extLst>
      <p:ext uri="{BB962C8B-B14F-4D97-AF65-F5344CB8AC3E}">
        <p14:creationId xmlns:p14="http://schemas.microsoft.com/office/powerpoint/2010/main" val="595644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will be getting their new books once they have arrived. Reception will get a unit 1 book when they are learning unit 2.</a:t>
            </a:r>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11</a:t>
            </a:fld>
            <a:endParaRPr lang="en-US"/>
          </a:p>
        </p:txBody>
      </p:sp>
    </p:spTree>
    <p:extLst>
      <p:ext uri="{BB962C8B-B14F-4D97-AF65-F5344CB8AC3E}">
        <p14:creationId xmlns:p14="http://schemas.microsoft.com/office/powerpoint/2010/main" val="25822462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4616">
              <a:defRPr/>
            </a:pPr>
            <a:r>
              <a:rPr lang="en-GB" dirty="0">
                <a:latin typeface="Times New Roman" charset="0"/>
              </a:rPr>
              <a:t>This</a:t>
            </a:r>
            <a:r>
              <a:rPr lang="en-GB" baseline="0" dirty="0">
                <a:latin typeface="Times New Roman" charset="0"/>
              </a:rPr>
              <a:t> is a </a:t>
            </a:r>
            <a:r>
              <a:rPr lang="en-GB" dirty="0">
                <a:latin typeface="Times New Roman" charset="0"/>
              </a:rPr>
              <a:t>free, online course called ‘Help your child to read and write’, which has been specifically written by Sounds-Write to show parents how to help their children when using the Sounds-Write phonics programme.</a:t>
            </a:r>
          </a:p>
          <a:p>
            <a:endParaRPr lang="en-GB" dirty="0"/>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12</a:t>
            </a:fld>
            <a:endParaRPr lang="en-US"/>
          </a:p>
        </p:txBody>
      </p:sp>
    </p:spTree>
    <p:extLst>
      <p:ext uri="{BB962C8B-B14F-4D97-AF65-F5344CB8AC3E}">
        <p14:creationId xmlns:p14="http://schemas.microsoft.com/office/powerpoint/2010/main" val="30073278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also lots of additional resources on the website so that you can practise at home with your child.,</a:t>
            </a:r>
            <a:r>
              <a:rPr lang="en-GB" baseline="0" dirty="0"/>
              <a:t> if you wish to do so.</a:t>
            </a:r>
            <a:endParaRPr lang="en-GB" dirty="0"/>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13</a:t>
            </a:fld>
            <a:endParaRPr lang="en-US"/>
          </a:p>
        </p:txBody>
      </p:sp>
    </p:spTree>
    <p:extLst>
      <p:ext uri="{BB962C8B-B14F-4D97-AF65-F5344CB8AC3E}">
        <p14:creationId xmlns:p14="http://schemas.microsoft.com/office/powerpoint/2010/main" val="35914184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30520D8-0DC6-4A4B-8F0E-A90143FE3395}" type="slidenum">
              <a:rPr lang="en-US" smtClean="0"/>
              <a:pPr>
                <a:defRPr/>
              </a:pPr>
              <a:t>14</a:t>
            </a:fld>
            <a:endParaRPr lang="en-US"/>
          </a:p>
        </p:txBody>
      </p:sp>
    </p:spTree>
    <p:extLst>
      <p:ext uri="{BB962C8B-B14F-4D97-AF65-F5344CB8AC3E}">
        <p14:creationId xmlns:p14="http://schemas.microsoft.com/office/powerpoint/2010/main" val="257165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0100" y="2249488"/>
            <a:ext cx="9067800" cy="1550987"/>
          </a:xfrm>
        </p:spPr>
        <p:txBody>
          <a:bodyPr/>
          <a:lstStyle/>
          <a:p>
            <a:r>
              <a:rPr lang="en-US"/>
              <a:t>Click to edit Master title style</a:t>
            </a:r>
            <a:endParaRPr lang="en-GB"/>
          </a:p>
        </p:txBody>
      </p:sp>
      <p:sp>
        <p:nvSpPr>
          <p:cNvPr id="3" name="Subtitle 2"/>
          <p:cNvSpPr>
            <a:spLocks noGrp="1"/>
          </p:cNvSpPr>
          <p:nvPr>
            <p:ph type="subTitle" idx="1"/>
          </p:nvPr>
        </p:nvSpPr>
        <p:spPr>
          <a:xfrm>
            <a:off x="1600200" y="4102100"/>
            <a:ext cx="7467600" cy="184943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6" name="Rectangle 6"/>
          <p:cNvSpPr>
            <a:spLocks noGrp="1" noChangeArrowheads="1"/>
          </p:cNvSpPr>
          <p:nvPr>
            <p:ph type="sldNum" sz="quarter" idx="12"/>
          </p:nvPr>
        </p:nvSpPr>
        <p:spPr>
          <a:ln/>
        </p:spPr>
        <p:txBody>
          <a:bodyPr/>
          <a:lstStyle>
            <a:lvl1pPr>
              <a:defRPr/>
            </a:lvl1pPr>
          </a:lstStyle>
          <a:p>
            <a:pPr>
              <a:defRPr/>
            </a:pPr>
            <a:fld id="{0B0CDA72-1581-DE41-BCB1-E1ACF21E2331}" type="slidenum">
              <a:rPr lang="en-GB"/>
              <a:pPr>
                <a:defRPr/>
              </a:pPr>
              <a:t>‹#›</a:t>
            </a:fld>
            <a:endParaRPr lang="en-GB"/>
          </a:p>
        </p:txBody>
      </p:sp>
    </p:spTree>
    <p:extLst>
      <p:ext uri="{BB962C8B-B14F-4D97-AF65-F5344CB8AC3E}">
        <p14:creationId xmlns:p14="http://schemas.microsoft.com/office/powerpoint/2010/main" val="1127376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6" name="Rectangle 6"/>
          <p:cNvSpPr>
            <a:spLocks noGrp="1" noChangeArrowheads="1"/>
          </p:cNvSpPr>
          <p:nvPr>
            <p:ph type="sldNum" sz="quarter" idx="12"/>
          </p:nvPr>
        </p:nvSpPr>
        <p:spPr>
          <a:ln/>
        </p:spPr>
        <p:txBody>
          <a:bodyPr/>
          <a:lstStyle>
            <a:lvl1pPr>
              <a:defRPr/>
            </a:lvl1pPr>
          </a:lstStyle>
          <a:p>
            <a:pPr>
              <a:defRPr/>
            </a:pPr>
            <a:fld id="{D1EAC732-56DC-B641-BECC-EC39C6AA9D19}" type="slidenum">
              <a:rPr lang="en-GB"/>
              <a:pPr>
                <a:defRPr/>
              </a:pPr>
              <a:t>‹#›</a:t>
            </a:fld>
            <a:endParaRPr lang="en-GB"/>
          </a:p>
        </p:txBody>
      </p:sp>
    </p:spTree>
    <p:extLst>
      <p:ext uri="{BB962C8B-B14F-4D97-AF65-F5344CB8AC3E}">
        <p14:creationId xmlns:p14="http://schemas.microsoft.com/office/powerpoint/2010/main" val="78617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42963" y="4651375"/>
            <a:ext cx="9067800" cy="14382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842963" y="3068638"/>
            <a:ext cx="9067800" cy="158273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6" name="Rectangle 6"/>
          <p:cNvSpPr>
            <a:spLocks noGrp="1" noChangeArrowheads="1"/>
          </p:cNvSpPr>
          <p:nvPr>
            <p:ph type="sldNum" sz="quarter" idx="12"/>
          </p:nvPr>
        </p:nvSpPr>
        <p:spPr>
          <a:ln/>
        </p:spPr>
        <p:txBody>
          <a:bodyPr/>
          <a:lstStyle>
            <a:lvl1pPr>
              <a:defRPr/>
            </a:lvl1pPr>
          </a:lstStyle>
          <a:p>
            <a:pPr>
              <a:defRPr/>
            </a:pPr>
            <a:fld id="{58E81F7D-5022-9748-A9BE-133FFCE41175}" type="slidenum">
              <a:rPr lang="en-GB"/>
              <a:pPr>
                <a:defRPr/>
              </a:pPr>
              <a:t>‹#›</a:t>
            </a:fld>
            <a:endParaRPr lang="en-GB"/>
          </a:p>
        </p:txBody>
      </p:sp>
    </p:spTree>
    <p:extLst>
      <p:ext uri="{BB962C8B-B14F-4D97-AF65-F5344CB8AC3E}">
        <p14:creationId xmlns:p14="http://schemas.microsoft.com/office/powerpoint/2010/main" val="572409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00100" y="1608138"/>
            <a:ext cx="4457700" cy="4906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410200" y="1608138"/>
            <a:ext cx="4457700" cy="4906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7" name="Rectangle 6"/>
          <p:cNvSpPr>
            <a:spLocks noGrp="1" noChangeArrowheads="1"/>
          </p:cNvSpPr>
          <p:nvPr>
            <p:ph type="sldNum" sz="quarter" idx="12"/>
          </p:nvPr>
        </p:nvSpPr>
        <p:spPr>
          <a:ln/>
        </p:spPr>
        <p:txBody>
          <a:bodyPr/>
          <a:lstStyle>
            <a:lvl1pPr>
              <a:defRPr/>
            </a:lvl1pPr>
          </a:lstStyle>
          <a:p>
            <a:pPr>
              <a:defRPr/>
            </a:pPr>
            <a:fld id="{36FBE62A-3869-6B4F-BD98-CD57DF2F225D}" type="slidenum">
              <a:rPr lang="en-GB"/>
              <a:pPr>
                <a:defRPr/>
              </a:pPr>
              <a:t>‹#›</a:t>
            </a:fld>
            <a:endParaRPr lang="en-GB"/>
          </a:p>
        </p:txBody>
      </p:sp>
    </p:spTree>
    <p:extLst>
      <p:ext uri="{BB962C8B-B14F-4D97-AF65-F5344CB8AC3E}">
        <p14:creationId xmlns:p14="http://schemas.microsoft.com/office/powerpoint/2010/main" val="2529463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90513"/>
            <a:ext cx="9601200" cy="12065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533400" y="1620838"/>
            <a:ext cx="4713288" cy="6746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33400" y="2295525"/>
            <a:ext cx="4713288" cy="41703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419725" y="1620838"/>
            <a:ext cx="4714875" cy="6746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419725" y="2295525"/>
            <a:ext cx="4714875" cy="41703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9" name="Rectangle 6"/>
          <p:cNvSpPr>
            <a:spLocks noGrp="1" noChangeArrowheads="1"/>
          </p:cNvSpPr>
          <p:nvPr>
            <p:ph type="sldNum" sz="quarter" idx="12"/>
          </p:nvPr>
        </p:nvSpPr>
        <p:spPr>
          <a:ln/>
        </p:spPr>
        <p:txBody>
          <a:bodyPr/>
          <a:lstStyle>
            <a:lvl1pPr>
              <a:defRPr/>
            </a:lvl1pPr>
          </a:lstStyle>
          <a:p>
            <a:pPr>
              <a:defRPr/>
            </a:pPr>
            <a:fld id="{AC1820ED-5ED3-F44D-8AC2-9ECE896676F7}" type="slidenum">
              <a:rPr lang="en-GB"/>
              <a:pPr>
                <a:defRPr/>
              </a:pPr>
              <a:t>‹#›</a:t>
            </a:fld>
            <a:endParaRPr lang="en-GB"/>
          </a:p>
        </p:txBody>
      </p:sp>
    </p:spTree>
    <p:extLst>
      <p:ext uri="{BB962C8B-B14F-4D97-AF65-F5344CB8AC3E}">
        <p14:creationId xmlns:p14="http://schemas.microsoft.com/office/powerpoint/2010/main" val="130748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5" name="Rectangle 6"/>
          <p:cNvSpPr>
            <a:spLocks noGrp="1" noChangeArrowheads="1"/>
          </p:cNvSpPr>
          <p:nvPr>
            <p:ph type="sldNum" sz="quarter" idx="12"/>
          </p:nvPr>
        </p:nvSpPr>
        <p:spPr>
          <a:ln/>
        </p:spPr>
        <p:txBody>
          <a:bodyPr/>
          <a:lstStyle>
            <a:lvl1pPr>
              <a:defRPr/>
            </a:lvl1pPr>
          </a:lstStyle>
          <a:p>
            <a:pPr>
              <a:defRPr/>
            </a:pPr>
            <a:fld id="{2DDFAC2E-4CE3-8845-83CD-52353117B6A4}" type="slidenum">
              <a:rPr lang="en-GB"/>
              <a:pPr>
                <a:defRPr/>
              </a:pPr>
              <a:t>‹#›</a:t>
            </a:fld>
            <a:endParaRPr lang="en-GB"/>
          </a:p>
        </p:txBody>
      </p:sp>
    </p:spTree>
    <p:extLst>
      <p:ext uri="{BB962C8B-B14F-4D97-AF65-F5344CB8AC3E}">
        <p14:creationId xmlns:p14="http://schemas.microsoft.com/office/powerpoint/2010/main" val="1558253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4" name="Rectangle 6"/>
          <p:cNvSpPr>
            <a:spLocks noGrp="1" noChangeArrowheads="1"/>
          </p:cNvSpPr>
          <p:nvPr>
            <p:ph type="sldNum" sz="quarter" idx="12"/>
          </p:nvPr>
        </p:nvSpPr>
        <p:spPr>
          <a:ln/>
        </p:spPr>
        <p:txBody>
          <a:bodyPr/>
          <a:lstStyle>
            <a:lvl1pPr>
              <a:defRPr/>
            </a:lvl1pPr>
          </a:lstStyle>
          <a:p>
            <a:pPr>
              <a:defRPr/>
            </a:pPr>
            <a:fld id="{18679602-7A3E-014A-9AE6-CF437248F11B}" type="slidenum">
              <a:rPr lang="en-GB"/>
              <a:pPr>
                <a:defRPr/>
              </a:pPr>
              <a:t>‹#›</a:t>
            </a:fld>
            <a:endParaRPr lang="en-GB"/>
          </a:p>
        </p:txBody>
      </p:sp>
    </p:spTree>
    <p:extLst>
      <p:ext uri="{BB962C8B-B14F-4D97-AF65-F5344CB8AC3E}">
        <p14:creationId xmlns:p14="http://schemas.microsoft.com/office/powerpoint/2010/main" val="3304177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288925"/>
            <a:ext cx="3509963" cy="12255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170363" y="288925"/>
            <a:ext cx="5964237" cy="6176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533400" y="1514475"/>
            <a:ext cx="3509963" cy="4951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7" name="Rectangle 6"/>
          <p:cNvSpPr>
            <a:spLocks noGrp="1" noChangeArrowheads="1"/>
          </p:cNvSpPr>
          <p:nvPr>
            <p:ph type="sldNum" sz="quarter" idx="12"/>
          </p:nvPr>
        </p:nvSpPr>
        <p:spPr>
          <a:ln/>
        </p:spPr>
        <p:txBody>
          <a:bodyPr/>
          <a:lstStyle>
            <a:lvl1pPr>
              <a:defRPr/>
            </a:lvl1pPr>
          </a:lstStyle>
          <a:p>
            <a:pPr>
              <a:defRPr/>
            </a:pPr>
            <a:fld id="{8134065A-055A-564A-85BD-3AEDC62FC69C}" type="slidenum">
              <a:rPr lang="en-GB"/>
              <a:pPr>
                <a:defRPr/>
              </a:pPr>
              <a:t>‹#›</a:t>
            </a:fld>
            <a:endParaRPr lang="en-GB"/>
          </a:p>
        </p:txBody>
      </p:sp>
    </p:spTree>
    <p:extLst>
      <p:ext uri="{BB962C8B-B14F-4D97-AF65-F5344CB8AC3E}">
        <p14:creationId xmlns:p14="http://schemas.microsoft.com/office/powerpoint/2010/main" val="1439130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90738" y="5067300"/>
            <a:ext cx="6400800" cy="59848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090738" y="646113"/>
            <a:ext cx="6400800"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090738" y="5665788"/>
            <a:ext cx="6400800" cy="8493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7" name="Rectangle 6"/>
          <p:cNvSpPr>
            <a:spLocks noGrp="1" noChangeArrowheads="1"/>
          </p:cNvSpPr>
          <p:nvPr>
            <p:ph type="sldNum" sz="quarter" idx="12"/>
          </p:nvPr>
        </p:nvSpPr>
        <p:spPr>
          <a:ln/>
        </p:spPr>
        <p:txBody>
          <a:bodyPr/>
          <a:lstStyle>
            <a:lvl1pPr>
              <a:defRPr/>
            </a:lvl1pPr>
          </a:lstStyle>
          <a:p>
            <a:pPr>
              <a:defRPr/>
            </a:pPr>
            <a:fld id="{E7149C9D-EFFE-0C40-91EE-44A26C36FC3A}" type="slidenum">
              <a:rPr lang="en-GB"/>
              <a:pPr>
                <a:defRPr/>
              </a:pPr>
              <a:t>‹#›</a:t>
            </a:fld>
            <a:endParaRPr lang="en-GB"/>
          </a:p>
        </p:txBody>
      </p:sp>
    </p:spTree>
    <p:extLst>
      <p:ext uri="{BB962C8B-B14F-4D97-AF65-F5344CB8AC3E}">
        <p14:creationId xmlns:p14="http://schemas.microsoft.com/office/powerpoint/2010/main" val="114318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6" name="Rectangle 6"/>
          <p:cNvSpPr>
            <a:spLocks noGrp="1" noChangeArrowheads="1"/>
          </p:cNvSpPr>
          <p:nvPr>
            <p:ph type="sldNum" sz="quarter" idx="12"/>
          </p:nvPr>
        </p:nvSpPr>
        <p:spPr>
          <a:ln/>
        </p:spPr>
        <p:txBody>
          <a:bodyPr/>
          <a:lstStyle>
            <a:lvl1pPr>
              <a:defRPr/>
            </a:lvl1pPr>
          </a:lstStyle>
          <a:p>
            <a:pPr>
              <a:defRPr/>
            </a:pPr>
            <a:fld id="{72A4D399-DDBF-8548-B2D3-D2D041AA0875}" type="slidenum">
              <a:rPr lang="en-GB"/>
              <a:pPr>
                <a:defRPr/>
              </a:pPr>
              <a:t>‹#›</a:t>
            </a:fld>
            <a:endParaRPr lang="en-GB"/>
          </a:p>
        </p:txBody>
      </p:sp>
    </p:spTree>
    <p:extLst>
      <p:ext uri="{BB962C8B-B14F-4D97-AF65-F5344CB8AC3E}">
        <p14:creationId xmlns:p14="http://schemas.microsoft.com/office/powerpoint/2010/main" val="2628770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00950" y="401638"/>
            <a:ext cx="2266950" cy="6113462"/>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00100" y="401638"/>
            <a:ext cx="6648450" cy="61134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6" name="Rectangle 6"/>
          <p:cNvSpPr>
            <a:spLocks noGrp="1" noChangeArrowheads="1"/>
          </p:cNvSpPr>
          <p:nvPr>
            <p:ph type="sldNum" sz="quarter" idx="12"/>
          </p:nvPr>
        </p:nvSpPr>
        <p:spPr>
          <a:ln/>
        </p:spPr>
        <p:txBody>
          <a:bodyPr/>
          <a:lstStyle>
            <a:lvl1pPr>
              <a:defRPr/>
            </a:lvl1pPr>
          </a:lstStyle>
          <a:p>
            <a:pPr>
              <a:defRPr/>
            </a:pPr>
            <a:fld id="{F140D192-158F-2E41-9AB7-75A209075CF7}" type="slidenum">
              <a:rPr lang="en-GB"/>
              <a:pPr>
                <a:defRPr/>
              </a:pPr>
              <a:t>‹#›</a:t>
            </a:fld>
            <a:endParaRPr lang="en-GB"/>
          </a:p>
        </p:txBody>
      </p:sp>
    </p:spTree>
    <p:extLst>
      <p:ext uri="{BB962C8B-B14F-4D97-AF65-F5344CB8AC3E}">
        <p14:creationId xmlns:p14="http://schemas.microsoft.com/office/powerpoint/2010/main" val="14628093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00100" y="401638"/>
            <a:ext cx="9067800" cy="6113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5" name="Rectangle 6"/>
          <p:cNvSpPr>
            <a:spLocks noGrp="1" noChangeArrowheads="1"/>
          </p:cNvSpPr>
          <p:nvPr>
            <p:ph type="sldNum" sz="quarter" idx="12"/>
          </p:nvPr>
        </p:nvSpPr>
        <p:spPr>
          <a:ln/>
        </p:spPr>
        <p:txBody>
          <a:bodyPr/>
          <a:lstStyle>
            <a:lvl1pPr>
              <a:defRPr/>
            </a:lvl1pPr>
          </a:lstStyle>
          <a:p>
            <a:pPr>
              <a:defRPr/>
            </a:pPr>
            <a:fld id="{57241F48-9366-7948-9182-18E84E1A1EA3}" type="slidenum">
              <a:rPr lang="en-GB"/>
              <a:pPr>
                <a:defRPr/>
              </a:pPr>
              <a:t>‹#›</a:t>
            </a:fld>
            <a:endParaRPr lang="en-GB"/>
          </a:p>
        </p:txBody>
      </p:sp>
    </p:spTree>
    <p:extLst>
      <p:ext uri="{BB962C8B-B14F-4D97-AF65-F5344CB8AC3E}">
        <p14:creationId xmlns:p14="http://schemas.microsoft.com/office/powerpoint/2010/main" val="17527702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5" name="Rectangle 6"/>
          <p:cNvSpPr>
            <a:spLocks noGrp="1" noChangeArrowheads="1"/>
          </p:cNvSpPr>
          <p:nvPr>
            <p:ph type="sldNum" sz="quarter" idx="12"/>
          </p:nvPr>
        </p:nvSpPr>
        <p:spPr>
          <a:ln/>
        </p:spPr>
        <p:txBody>
          <a:bodyPr/>
          <a:lstStyle>
            <a:lvl1pPr>
              <a:defRPr/>
            </a:lvl1pPr>
          </a:lstStyle>
          <a:p>
            <a:pPr>
              <a:defRPr/>
            </a:pPr>
            <a:fld id="{29BC3921-6676-E040-B423-73061CFC17DA}" type="slidenum">
              <a:rPr lang="en-GB"/>
              <a:pPr>
                <a:defRPr/>
              </a:pPr>
              <a:t>‹#›</a:t>
            </a:fld>
            <a:endParaRPr lang="en-GB"/>
          </a:p>
        </p:txBody>
      </p:sp>
    </p:spTree>
    <p:extLst>
      <p:ext uri="{BB962C8B-B14F-4D97-AF65-F5344CB8AC3E}">
        <p14:creationId xmlns:p14="http://schemas.microsoft.com/office/powerpoint/2010/main" val="25856300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0100" y="2248787"/>
            <a:ext cx="9067800" cy="1551693"/>
          </a:xfrm>
        </p:spPr>
        <p:txBody>
          <a:bodyPr/>
          <a:lstStyle/>
          <a:p>
            <a:r>
              <a:rPr lang="en-US"/>
              <a:t>Click to edit Master title style</a:t>
            </a:r>
            <a:endParaRPr lang="en-GB"/>
          </a:p>
        </p:txBody>
      </p:sp>
      <p:sp>
        <p:nvSpPr>
          <p:cNvPr id="3" name="Subtitle 2"/>
          <p:cNvSpPr>
            <a:spLocks noGrp="1"/>
          </p:cNvSpPr>
          <p:nvPr>
            <p:ph type="subTitle" idx="1"/>
          </p:nvPr>
        </p:nvSpPr>
        <p:spPr>
          <a:xfrm>
            <a:off x="1600200" y="4102103"/>
            <a:ext cx="7467600" cy="1849967"/>
          </a:xfrm>
        </p:spPr>
        <p:txBody>
          <a:bodyPr/>
          <a:lstStyle>
            <a:lvl1pPr marL="0" indent="0" algn="ctr">
              <a:buNone/>
              <a:defRPr>
                <a:solidFill>
                  <a:schemeClr val="tx1">
                    <a:tint val="75000"/>
                  </a:schemeClr>
                </a:solidFill>
              </a:defRPr>
            </a:lvl1pPr>
            <a:lvl2pPr marL="511512" indent="0" algn="ctr">
              <a:buNone/>
              <a:defRPr>
                <a:solidFill>
                  <a:schemeClr val="tx1">
                    <a:tint val="75000"/>
                  </a:schemeClr>
                </a:solidFill>
              </a:defRPr>
            </a:lvl2pPr>
            <a:lvl3pPr marL="1023024" indent="0" algn="ctr">
              <a:buNone/>
              <a:defRPr>
                <a:solidFill>
                  <a:schemeClr val="tx1">
                    <a:tint val="75000"/>
                  </a:schemeClr>
                </a:solidFill>
              </a:defRPr>
            </a:lvl3pPr>
            <a:lvl4pPr marL="1534535" indent="0" algn="ctr">
              <a:buNone/>
              <a:defRPr>
                <a:solidFill>
                  <a:schemeClr val="tx1">
                    <a:tint val="75000"/>
                  </a:schemeClr>
                </a:solidFill>
              </a:defRPr>
            </a:lvl4pPr>
            <a:lvl5pPr marL="2046049" indent="0" algn="ctr">
              <a:buNone/>
              <a:defRPr>
                <a:solidFill>
                  <a:schemeClr val="tx1">
                    <a:tint val="75000"/>
                  </a:schemeClr>
                </a:solidFill>
              </a:defRPr>
            </a:lvl5pPr>
            <a:lvl6pPr marL="2557561" indent="0" algn="ctr">
              <a:buNone/>
              <a:defRPr>
                <a:solidFill>
                  <a:schemeClr val="tx1">
                    <a:tint val="75000"/>
                  </a:schemeClr>
                </a:solidFill>
              </a:defRPr>
            </a:lvl6pPr>
            <a:lvl7pPr marL="3069073" indent="0" algn="ctr">
              <a:buNone/>
              <a:defRPr>
                <a:solidFill>
                  <a:schemeClr val="tx1">
                    <a:tint val="75000"/>
                  </a:schemeClr>
                </a:solidFill>
              </a:defRPr>
            </a:lvl7pPr>
            <a:lvl8pPr marL="3580586" indent="0" algn="ctr">
              <a:buNone/>
              <a:defRPr>
                <a:solidFill>
                  <a:schemeClr val="tx1">
                    <a:tint val="75000"/>
                  </a:schemeClr>
                </a:solidFill>
              </a:defRPr>
            </a:lvl8pPr>
            <a:lvl9pPr marL="4092098"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6" name="Slide Number Placeholder 5"/>
          <p:cNvSpPr>
            <a:spLocks noGrp="1"/>
          </p:cNvSpPr>
          <p:nvPr>
            <p:ph type="sldNum" sz="quarter" idx="12"/>
          </p:nvPr>
        </p:nvSpPr>
        <p:spPr/>
        <p:txBody>
          <a:bodyPr/>
          <a:lstStyle>
            <a:lvl1pPr>
              <a:defRPr/>
            </a:lvl1pPr>
          </a:lstStyle>
          <a:p>
            <a:pPr>
              <a:defRPr/>
            </a:pPr>
            <a:fld id="{56107E33-A633-1D49-9CF2-EBBC224560D3}" type="slidenum">
              <a:rPr lang="en-GB"/>
              <a:pPr>
                <a:defRPr/>
              </a:pPr>
              <a:t>‹#›</a:t>
            </a:fld>
            <a:endParaRPr lang="en-GB"/>
          </a:p>
        </p:txBody>
      </p:sp>
    </p:spTree>
    <p:extLst>
      <p:ext uri="{BB962C8B-B14F-4D97-AF65-F5344CB8AC3E}">
        <p14:creationId xmlns:p14="http://schemas.microsoft.com/office/powerpoint/2010/main" val="12514975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6" name="Slide Number Placeholder 5"/>
          <p:cNvSpPr>
            <a:spLocks noGrp="1"/>
          </p:cNvSpPr>
          <p:nvPr>
            <p:ph type="sldNum" sz="quarter" idx="12"/>
          </p:nvPr>
        </p:nvSpPr>
        <p:spPr/>
        <p:txBody>
          <a:bodyPr/>
          <a:lstStyle>
            <a:lvl1pPr>
              <a:defRPr/>
            </a:lvl1pPr>
          </a:lstStyle>
          <a:p>
            <a:pPr>
              <a:defRPr/>
            </a:pPr>
            <a:fld id="{95042E00-4C4E-C34E-B5E9-77A11926BD20}" type="slidenum">
              <a:rPr lang="en-GB"/>
              <a:pPr>
                <a:defRPr/>
              </a:pPr>
              <a:t>‹#›</a:t>
            </a:fld>
            <a:endParaRPr lang="en-GB"/>
          </a:p>
        </p:txBody>
      </p:sp>
    </p:spTree>
    <p:extLst>
      <p:ext uri="{BB962C8B-B14F-4D97-AF65-F5344CB8AC3E}">
        <p14:creationId xmlns:p14="http://schemas.microsoft.com/office/powerpoint/2010/main" val="13594421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42699" y="4651728"/>
            <a:ext cx="9067800" cy="1437746"/>
          </a:xfrm>
        </p:spPr>
        <p:txBody>
          <a:bodyPr anchor="t"/>
          <a:lstStyle>
            <a:lvl1pPr algn="l">
              <a:defRPr sz="4500" b="1" cap="all"/>
            </a:lvl1pPr>
          </a:lstStyle>
          <a:p>
            <a:r>
              <a:rPr lang="en-US"/>
              <a:t>Click to edit Master title style</a:t>
            </a:r>
            <a:endParaRPr lang="en-GB"/>
          </a:p>
        </p:txBody>
      </p:sp>
      <p:sp>
        <p:nvSpPr>
          <p:cNvPr id="3" name="Text Placeholder 2"/>
          <p:cNvSpPr>
            <a:spLocks noGrp="1"/>
          </p:cNvSpPr>
          <p:nvPr>
            <p:ph type="body" idx="1"/>
          </p:nvPr>
        </p:nvSpPr>
        <p:spPr>
          <a:xfrm>
            <a:off x="842699" y="3068202"/>
            <a:ext cx="9067800" cy="1583531"/>
          </a:xfrm>
        </p:spPr>
        <p:txBody>
          <a:bodyPr anchor="b"/>
          <a:lstStyle>
            <a:lvl1pPr marL="0" indent="0">
              <a:buNone/>
              <a:defRPr sz="2200">
                <a:solidFill>
                  <a:schemeClr val="tx1">
                    <a:tint val="75000"/>
                  </a:schemeClr>
                </a:solidFill>
              </a:defRPr>
            </a:lvl1pPr>
            <a:lvl2pPr marL="511512" indent="0">
              <a:buNone/>
              <a:defRPr sz="2000">
                <a:solidFill>
                  <a:schemeClr val="tx1">
                    <a:tint val="75000"/>
                  </a:schemeClr>
                </a:solidFill>
              </a:defRPr>
            </a:lvl2pPr>
            <a:lvl3pPr marL="1023024" indent="0">
              <a:buNone/>
              <a:defRPr sz="1800">
                <a:solidFill>
                  <a:schemeClr val="tx1">
                    <a:tint val="75000"/>
                  </a:schemeClr>
                </a:solidFill>
              </a:defRPr>
            </a:lvl3pPr>
            <a:lvl4pPr marL="1534535" indent="0">
              <a:buNone/>
              <a:defRPr sz="1600">
                <a:solidFill>
                  <a:schemeClr val="tx1">
                    <a:tint val="75000"/>
                  </a:schemeClr>
                </a:solidFill>
              </a:defRPr>
            </a:lvl4pPr>
            <a:lvl5pPr marL="2046049" indent="0">
              <a:buNone/>
              <a:defRPr sz="1600">
                <a:solidFill>
                  <a:schemeClr val="tx1">
                    <a:tint val="75000"/>
                  </a:schemeClr>
                </a:solidFill>
              </a:defRPr>
            </a:lvl5pPr>
            <a:lvl6pPr marL="2557561" indent="0">
              <a:buNone/>
              <a:defRPr sz="1600">
                <a:solidFill>
                  <a:schemeClr val="tx1">
                    <a:tint val="75000"/>
                  </a:schemeClr>
                </a:solidFill>
              </a:defRPr>
            </a:lvl6pPr>
            <a:lvl7pPr marL="3069073" indent="0">
              <a:buNone/>
              <a:defRPr sz="1600">
                <a:solidFill>
                  <a:schemeClr val="tx1">
                    <a:tint val="75000"/>
                  </a:schemeClr>
                </a:solidFill>
              </a:defRPr>
            </a:lvl7pPr>
            <a:lvl8pPr marL="3580586" indent="0">
              <a:buNone/>
              <a:defRPr sz="1600">
                <a:solidFill>
                  <a:schemeClr val="tx1">
                    <a:tint val="75000"/>
                  </a:schemeClr>
                </a:solidFill>
              </a:defRPr>
            </a:lvl8pPr>
            <a:lvl9pPr marL="4092098"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6" name="Slide Number Placeholder 5"/>
          <p:cNvSpPr>
            <a:spLocks noGrp="1"/>
          </p:cNvSpPr>
          <p:nvPr>
            <p:ph type="sldNum" sz="quarter" idx="12"/>
          </p:nvPr>
        </p:nvSpPr>
        <p:spPr/>
        <p:txBody>
          <a:bodyPr/>
          <a:lstStyle>
            <a:lvl1pPr>
              <a:defRPr/>
            </a:lvl1pPr>
          </a:lstStyle>
          <a:p>
            <a:pPr>
              <a:defRPr/>
            </a:pPr>
            <a:fld id="{26D3BCCE-9FC8-404B-90F3-7FA047EE195E}" type="slidenum">
              <a:rPr lang="en-GB"/>
              <a:pPr>
                <a:defRPr/>
              </a:pPr>
              <a:t>‹#›</a:t>
            </a:fld>
            <a:endParaRPr lang="en-GB"/>
          </a:p>
        </p:txBody>
      </p:sp>
    </p:spTree>
    <p:extLst>
      <p:ext uri="{BB962C8B-B14F-4D97-AF65-F5344CB8AC3E}">
        <p14:creationId xmlns:p14="http://schemas.microsoft.com/office/powerpoint/2010/main" val="9953656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33400" y="1689105"/>
            <a:ext cx="4711700" cy="4777405"/>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422900" y="1689105"/>
            <a:ext cx="4711700" cy="4777405"/>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7" name="Slide Number Placeholder 5"/>
          <p:cNvSpPr>
            <a:spLocks noGrp="1"/>
          </p:cNvSpPr>
          <p:nvPr>
            <p:ph type="sldNum" sz="quarter" idx="12"/>
          </p:nvPr>
        </p:nvSpPr>
        <p:spPr/>
        <p:txBody>
          <a:bodyPr/>
          <a:lstStyle>
            <a:lvl1pPr>
              <a:defRPr/>
            </a:lvl1pPr>
          </a:lstStyle>
          <a:p>
            <a:pPr>
              <a:defRPr/>
            </a:pPr>
            <a:fld id="{1243FA59-8FAA-DE44-902B-A28120E2CA68}" type="slidenum">
              <a:rPr lang="en-GB"/>
              <a:pPr>
                <a:defRPr/>
              </a:pPr>
              <a:t>‹#›</a:t>
            </a:fld>
            <a:endParaRPr lang="en-GB"/>
          </a:p>
        </p:txBody>
      </p:sp>
    </p:spTree>
    <p:extLst>
      <p:ext uri="{BB962C8B-B14F-4D97-AF65-F5344CB8AC3E}">
        <p14:creationId xmlns:p14="http://schemas.microsoft.com/office/powerpoint/2010/main" val="39190261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533401" y="1620397"/>
            <a:ext cx="4713553" cy="675304"/>
          </a:xfrm>
        </p:spPr>
        <p:txBody>
          <a:bodyPr anchor="b"/>
          <a:lstStyle>
            <a:lvl1pPr marL="0" indent="0">
              <a:buNone/>
              <a:defRPr sz="2700" b="1"/>
            </a:lvl1pPr>
            <a:lvl2pPr marL="511512" indent="0">
              <a:buNone/>
              <a:defRPr sz="2200" b="1"/>
            </a:lvl2pPr>
            <a:lvl3pPr marL="1023024" indent="0">
              <a:buNone/>
              <a:defRPr sz="2000" b="1"/>
            </a:lvl3pPr>
            <a:lvl4pPr marL="1534535" indent="0">
              <a:buNone/>
              <a:defRPr sz="1800" b="1"/>
            </a:lvl4pPr>
            <a:lvl5pPr marL="2046049" indent="0">
              <a:buNone/>
              <a:defRPr sz="1800" b="1"/>
            </a:lvl5pPr>
            <a:lvl6pPr marL="2557561" indent="0">
              <a:buNone/>
              <a:defRPr sz="1800" b="1"/>
            </a:lvl6pPr>
            <a:lvl7pPr marL="3069073" indent="0">
              <a:buNone/>
              <a:defRPr sz="1800" b="1"/>
            </a:lvl7pPr>
            <a:lvl8pPr marL="3580586" indent="0">
              <a:buNone/>
              <a:defRPr sz="1800" b="1"/>
            </a:lvl8pPr>
            <a:lvl9pPr marL="4092098" indent="0">
              <a:buNone/>
              <a:defRPr sz="1800" b="1"/>
            </a:lvl9pPr>
          </a:lstStyle>
          <a:p>
            <a:pPr lvl="0"/>
            <a:r>
              <a:rPr lang="en-US"/>
              <a:t>Click to edit Master text styles</a:t>
            </a:r>
          </a:p>
        </p:txBody>
      </p:sp>
      <p:sp>
        <p:nvSpPr>
          <p:cNvPr id="4" name="Content Placeholder 3"/>
          <p:cNvSpPr>
            <a:spLocks noGrp="1"/>
          </p:cNvSpPr>
          <p:nvPr>
            <p:ph sz="half" idx="2"/>
          </p:nvPr>
        </p:nvSpPr>
        <p:spPr>
          <a:xfrm>
            <a:off x="533401" y="2295701"/>
            <a:ext cx="4713553" cy="4170804"/>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419201" y="1620397"/>
            <a:ext cx="4715404" cy="675304"/>
          </a:xfrm>
        </p:spPr>
        <p:txBody>
          <a:bodyPr anchor="b"/>
          <a:lstStyle>
            <a:lvl1pPr marL="0" indent="0">
              <a:buNone/>
              <a:defRPr sz="2700" b="1"/>
            </a:lvl1pPr>
            <a:lvl2pPr marL="511512" indent="0">
              <a:buNone/>
              <a:defRPr sz="2200" b="1"/>
            </a:lvl2pPr>
            <a:lvl3pPr marL="1023024" indent="0">
              <a:buNone/>
              <a:defRPr sz="2000" b="1"/>
            </a:lvl3pPr>
            <a:lvl4pPr marL="1534535" indent="0">
              <a:buNone/>
              <a:defRPr sz="1800" b="1"/>
            </a:lvl4pPr>
            <a:lvl5pPr marL="2046049" indent="0">
              <a:buNone/>
              <a:defRPr sz="1800" b="1"/>
            </a:lvl5pPr>
            <a:lvl6pPr marL="2557561" indent="0">
              <a:buNone/>
              <a:defRPr sz="1800" b="1"/>
            </a:lvl6pPr>
            <a:lvl7pPr marL="3069073" indent="0">
              <a:buNone/>
              <a:defRPr sz="1800" b="1"/>
            </a:lvl7pPr>
            <a:lvl8pPr marL="3580586" indent="0">
              <a:buNone/>
              <a:defRPr sz="1800" b="1"/>
            </a:lvl8pPr>
            <a:lvl9pPr marL="4092098" indent="0">
              <a:buNone/>
              <a:defRPr sz="1800" b="1"/>
            </a:lvl9pPr>
          </a:lstStyle>
          <a:p>
            <a:pPr lvl="0"/>
            <a:r>
              <a:rPr lang="en-US"/>
              <a:t>Click to edit Master text styles</a:t>
            </a:r>
          </a:p>
        </p:txBody>
      </p:sp>
      <p:sp>
        <p:nvSpPr>
          <p:cNvPr id="6" name="Content Placeholder 5"/>
          <p:cNvSpPr>
            <a:spLocks noGrp="1"/>
          </p:cNvSpPr>
          <p:nvPr>
            <p:ph sz="quarter" idx="4"/>
          </p:nvPr>
        </p:nvSpPr>
        <p:spPr>
          <a:xfrm>
            <a:off x="5419201" y="2295701"/>
            <a:ext cx="4715404" cy="4170804"/>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9" name="Slide Number Placeholder 5"/>
          <p:cNvSpPr>
            <a:spLocks noGrp="1"/>
          </p:cNvSpPr>
          <p:nvPr>
            <p:ph type="sldNum" sz="quarter" idx="12"/>
          </p:nvPr>
        </p:nvSpPr>
        <p:spPr/>
        <p:txBody>
          <a:bodyPr/>
          <a:lstStyle>
            <a:lvl1pPr>
              <a:defRPr/>
            </a:lvl1pPr>
          </a:lstStyle>
          <a:p>
            <a:pPr>
              <a:defRPr/>
            </a:pPr>
            <a:fld id="{9DDEDC33-7E70-A147-9241-1484F0DB4618}" type="slidenum">
              <a:rPr lang="en-GB"/>
              <a:pPr>
                <a:defRPr/>
              </a:pPr>
              <a:t>‹#›</a:t>
            </a:fld>
            <a:endParaRPr lang="en-GB"/>
          </a:p>
        </p:txBody>
      </p:sp>
    </p:spTree>
    <p:extLst>
      <p:ext uri="{BB962C8B-B14F-4D97-AF65-F5344CB8AC3E}">
        <p14:creationId xmlns:p14="http://schemas.microsoft.com/office/powerpoint/2010/main" val="3380872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5" name="Slide Number Placeholder 5"/>
          <p:cNvSpPr>
            <a:spLocks noGrp="1"/>
          </p:cNvSpPr>
          <p:nvPr>
            <p:ph type="sldNum" sz="quarter" idx="12"/>
          </p:nvPr>
        </p:nvSpPr>
        <p:spPr/>
        <p:txBody>
          <a:bodyPr/>
          <a:lstStyle>
            <a:lvl1pPr>
              <a:defRPr/>
            </a:lvl1pPr>
          </a:lstStyle>
          <a:p>
            <a:pPr>
              <a:defRPr/>
            </a:pPr>
            <a:fld id="{AB4C795B-28E6-2A4A-98EB-B80467FD0399}" type="slidenum">
              <a:rPr lang="en-GB"/>
              <a:pPr>
                <a:defRPr/>
              </a:pPr>
              <a:t>‹#›</a:t>
            </a:fld>
            <a:endParaRPr lang="en-GB"/>
          </a:p>
        </p:txBody>
      </p:sp>
    </p:spTree>
    <p:extLst>
      <p:ext uri="{BB962C8B-B14F-4D97-AF65-F5344CB8AC3E}">
        <p14:creationId xmlns:p14="http://schemas.microsoft.com/office/powerpoint/2010/main" val="42922535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4" name="Slide Number Placeholder 5"/>
          <p:cNvSpPr>
            <a:spLocks noGrp="1"/>
          </p:cNvSpPr>
          <p:nvPr>
            <p:ph type="sldNum" sz="quarter" idx="12"/>
          </p:nvPr>
        </p:nvSpPr>
        <p:spPr/>
        <p:txBody>
          <a:bodyPr/>
          <a:lstStyle>
            <a:lvl1pPr>
              <a:defRPr/>
            </a:lvl1pPr>
          </a:lstStyle>
          <a:p>
            <a:pPr>
              <a:defRPr/>
            </a:pPr>
            <a:fld id="{73FD1338-A018-1341-BE44-D8C962975354}" type="slidenum">
              <a:rPr lang="en-GB"/>
              <a:pPr>
                <a:defRPr/>
              </a:pPr>
              <a:t>‹#›</a:t>
            </a:fld>
            <a:endParaRPr lang="en-GB"/>
          </a:p>
        </p:txBody>
      </p:sp>
    </p:spTree>
    <p:extLst>
      <p:ext uri="{BB962C8B-B14F-4D97-AF65-F5344CB8AC3E}">
        <p14:creationId xmlns:p14="http://schemas.microsoft.com/office/powerpoint/2010/main" val="36899103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5" y="288220"/>
            <a:ext cx="3509699" cy="1226608"/>
          </a:xfrm>
        </p:spPr>
        <p:txBody>
          <a:bodyPr anchor="b"/>
          <a:lstStyle>
            <a:lvl1pPr algn="l">
              <a:defRPr sz="2200" b="1"/>
            </a:lvl1pPr>
          </a:lstStyle>
          <a:p>
            <a:r>
              <a:rPr lang="en-US"/>
              <a:t>Click to edit Master title style</a:t>
            </a:r>
            <a:endParaRPr lang="en-GB"/>
          </a:p>
        </p:txBody>
      </p:sp>
      <p:sp>
        <p:nvSpPr>
          <p:cNvPr id="3" name="Content Placeholder 2"/>
          <p:cNvSpPr>
            <a:spLocks noGrp="1"/>
          </p:cNvSpPr>
          <p:nvPr>
            <p:ph idx="1"/>
          </p:nvPr>
        </p:nvSpPr>
        <p:spPr>
          <a:xfrm>
            <a:off x="4170893" y="288222"/>
            <a:ext cx="5963710" cy="6178286"/>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533405" y="1514829"/>
            <a:ext cx="3509699" cy="4951678"/>
          </a:xfrm>
        </p:spPr>
        <p:txBody>
          <a:bodyPr/>
          <a:lstStyle>
            <a:lvl1pPr marL="0" indent="0">
              <a:buNone/>
              <a:defRPr sz="1600"/>
            </a:lvl1pPr>
            <a:lvl2pPr marL="511512" indent="0">
              <a:buNone/>
              <a:defRPr sz="1300"/>
            </a:lvl2pPr>
            <a:lvl3pPr marL="1023024" indent="0">
              <a:buNone/>
              <a:defRPr sz="1100"/>
            </a:lvl3pPr>
            <a:lvl4pPr marL="1534535" indent="0">
              <a:buNone/>
              <a:defRPr sz="1000"/>
            </a:lvl4pPr>
            <a:lvl5pPr marL="2046049" indent="0">
              <a:buNone/>
              <a:defRPr sz="1000"/>
            </a:lvl5pPr>
            <a:lvl6pPr marL="2557561" indent="0">
              <a:buNone/>
              <a:defRPr sz="1000"/>
            </a:lvl6pPr>
            <a:lvl7pPr marL="3069073" indent="0">
              <a:buNone/>
              <a:defRPr sz="1000"/>
            </a:lvl7pPr>
            <a:lvl8pPr marL="3580586" indent="0">
              <a:buNone/>
              <a:defRPr sz="1000"/>
            </a:lvl8pPr>
            <a:lvl9pPr marL="4092098"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7" name="Slide Number Placeholder 5"/>
          <p:cNvSpPr>
            <a:spLocks noGrp="1"/>
          </p:cNvSpPr>
          <p:nvPr>
            <p:ph type="sldNum" sz="quarter" idx="12"/>
          </p:nvPr>
        </p:nvSpPr>
        <p:spPr/>
        <p:txBody>
          <a:bodyPr/>
          <a:lstStyle>
            <a:lvl1pPr>
              <a:defRPr/>
            </a:lvl1pPr>
          </a:lstStyle>
          <a:p>
            <a:pPr>
              <a:defRPr/>
            </a:pPr>
            <a:fld id="{77850F3D-D178-8F48-9948-1B924BAF72A6}" type="slidenum">
              <a:rPr lang="en-GB"/>
              <a:pPr>
                <a:defRPr/>
              </a:pPr>
              <a:t>‹#›</a:t>
            </a:fld>
            <a:endParaRPr lang="en-GB"/>
          </a:p>
        </p:txBody>
      </p:sp>
    </p:spTree>
    <p:extLst>
      <p:ext uri="{BB962C8B-B14F-4D97-AF65-F5344CB8AC3E}">
        <p14:creationId xmlns:p14="http://schemas.microsoft.com/office/powerpoint/2010/main" val="976945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91003" y="5067301"/>
            <a:ext cx="6400800" cy="598223"/>
          </a:xfrm>
        </p:spPr>
        <p:txBody>
          <a:bodyPr anchor="b"/>
          <a:lstStyle>
            <a:lvl1pPr algn="l">
              <a:defRPr sz="2200" b="1"/>
            </a:lvl1pPr>
          </a:lstStyle>
          <a:p>
            <a:r>
              <a:rPr lang="en-US"/>
              <a:t>Click to edit Master title style</a:t>
            </a:r>
            <a:endParaRPr lang="en-GB"/>
          </a:p>
        </p:txBody>
      </p:sp>
      <p:sp>
        <p:nvSpPr>
          <p:cNvPr id="3" name="Picture Placeholder 2"/>
          <p:cNvSpPr>
            <a:spLocks noGrp="1"/>
          </p:cNvSpPr>
          <p:nvPr>
            <p:ph type="pic" idx="1"/>
          </p:nvPr>
        </p:nvSpPr>
        <p:spPr>
          <a:xfrm>
            <a:off x="2091003" y="646818"/>
            <a:ext cx="6400800" cy="4343400"/>
          </a:xfrm>
        </p:spPr>
        <p:txBody>
          <a:bodyPr rtlCol="0">
            <a:normAutofit/>
          </a:bodyPr>
          <a:lstStyle>
            <a:lvl1pPr marL="0" indent="0">
              <a:buNone/>
              <a:defRPr sz="3600"/>
            </a:lvl1pPr>
            <a:lvl2pPr marL="511512" indent="0">
              <a:buNone/>
              <a:defRPr sz="3100"/>
            </a:lvl2pPr>
            <a:lvl3pPr marL="1023024" indent="0">
              <a:buNone/>
              <a:defRPr sz="2700"/>
            </a:lvl3pPr>
            <a:lvl4pPr marL="1534535" indent="0">
              <a:buNone/>
              <a:defRPr sz="2200"/>
            </a:lvl4pPr>
            <a:lvl5pPr marL="2046049" indent="0">
              <a:buNone/>
              <a:defRPr sz="2200"/>
            </a:lvl5pPr>
            <a:lvl6pPr marL="2557561" indent="0">
              <a:buNone/>
              <a:defRPr sz="2200"/>
            </a:lvl6pPr>
            <a:lvl7pPr marL="3069073" indent="0">
              <a:buNone/>
              <a:defRPr sz="2200"/>
            </a:lvl7pPr>
            <a:lvl8pPr marL="3580586" indent="0">
              <a:buNone/>
              <a:defRPr sz="2200"/>
            </a:lvl8pPr>
            <a:lvl9pPr marL="4092098" indent="0">
              <a:buNone/>
              <a:defRPr sz="2200"/>
            </a:lvl9pPr>
          </a:lstStyle>
          <a:p>
            <a:pPr lvl="0"/>
            <a:endParaRPr lang="en-GB" noProof="0"/>
          </a:p>
        </p:txBody>
      </p:sp>
      <p:sp>
        <p:nvSpPr>
          <p:cNvPr id="4" name="Text Placeholder 3"/>
          <p:cNvSpPr>
            <a:spLocks noGrp="1"/>
          </p:cNvSpPr>
          <p:nvPr>
            <p:ph type="body" sz="half" idx="2"/>
          </p:nvPr>
        </p:nvSpPr>
        <p:spPr>
          <a:xfrm>
            <a:off x="2091003" y="5665524"/>
            <a:ext cx="6400800" cy="849577"/>
          </a:xfrm>
        </p:spPr>
        <p:txBody>
          <a:bodyPr/>
          <a:lstStyle>
            <a:lvl1pPr marL="0" indent="0">
              <a:buNone/>
              <a:defRPr sz="1600"/>
            </a:lvl1pPr>
            <a:lvl2pPr marL="511512" indent="0">
              <a:buNone/>
              <a:defRPr sz="1300"/>
            </a:lvl2pPr>
            <a:lvl3pPr marL="1023024" indent="0">
              <a:buNone/>
              <a:defRPr sz="1100"/>
            </a:lvl3pPr>
            <a:lvl4pPr marL="1534535" indent="0">
              <a:buNone/>
              <a:defRPr sz="1000"/>
            </a:lvl4pPr>
            <a:lvl5pPr marL="2046049" indent="0">
              <a:buNone/>
              <a:defRPr sz="1000"/>
            </a:lvl5pPr>
            <a:lvl6pPr marL="2557561" indent="0">
              <a:buNone/>
              <a:defRPr sz="1000"/>
            </a:lvl6pPr>
            <a:lvl7pPr marL="3069073" indent="0">
              <a:buNone/>
              <a:defRPr sz="1000"/>
            </a:lvl7pPr>
            <a:lvl8pPr marL="3580586" indent="0">
              <a:buNone/>
              <a:defRPr sz="1000"/>
            </a:lvl8pPr>
            <a:lvl9pPr marL="4092098"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7" name="Slide Number Placeholder 5"/>
          <p:cNvSpPr>
            <a:spLocks noGrp="1"/>
          </p:cNvSpPr>
          <p:nvPr>
            <p:ph type="sldNum" sz="quarter" idx="12"/>
          </p:nvPr>
        </p:nvSpPr>
        <p:spPr/>
        <p:txBody>
          <a:bodyPr/>
          <a:lstStyle>
            <a:lvl1pPr>
              <a:defRPr/>
            </a:lvl1pPr>
          </a:lstStyle>
          <a:p>
            <a:pPr>
              <a:defRPr/>
            </a:pPr>
            <a:fld id="{29CECDE5-1F28-4540-A1E5-895E23DABA71}" type="slidenum">
              <a:rPr lang="en-GB"/>
              <a:pPr>
                <a:defRPr/>
              </a:pPr>
              <a:t>‹#›</a:t>
            </a:fld>
            <a:endParaRPr lang="en-GB"/>
          </a:p>
        </p:txBody>
      </p:sp>
    </p:spTree>
    <p:extLst>
      <p:ext uri="{BB962C8B-B14F-4D97-AF65-F5344CB8AC3E}">
        <p14:creationId xmlns:p14="http://schemas.microsoft.com/office/powerpoint/2010/main" val="7594614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6" name="Slide Number Placeholder 5"/>
          <p:cNvSpPr>
            <a:spLocks noGrp="1"/>
          </p:cNvSpPr>
          <p:nvPr>
            <p:ph type="sldNum" sz="quarter" idx="12"/>
          </p:nvPr>
        </p:nvSpPr>
        <p:spPr/>
        <p:txBody>
          <a:bodyPr/>
          <a:lstStyle>
            <a:lvl1pPr>
              <a:defRPr/>
            </a:lvl1pPr>
          </a:lstStyle>
          <a:p>
            <a:pPr>
              <a:defRPr/>
            </a:pPr>
            <a:fld id="{4C4E6D47-7349-F940-A3B0-8BDFD7798B83}" type="slidenum">
              <a:rPr lang="en-GB"/>
              <a:pPr>
                <a:defRPr/>
              </a:pPr>
              <a:t>‹#›</a:t>
            </a:fld>
            <a:endParaRPr lang="en-GB"/>
          </a:p>
        </p:txBody>
      </p:sp>
    </p:spTree>
    <p:extLst>
      <p:ext uri="{BB962C8B-B14F-4D97-AF65-F5344CB8AC3E}">
        <p14:creationId xmlns:p14="http://schemas.microsoft.com/office/powerpoint/2010/main" val="19890145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34300" y="289897"/>
            <a:ext cx="2400300" cy="617661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33400" y="289897"/>
            <a:ext cx="7023100" cy="617661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6" name="Slide Number Placeholder 5"/>
          <p:cNvSpPr>
            <a:spLocks noGrp="1"/>
          </p:cNvSpPr>
          <p:nvPr>
            <p:ph type="sldNum" sz="quarter" idx="12"/>
          </p:nvPr>
        </p:nvSpPr>
        <p:spPr/>
        <p:txBody>
          <a:bodyPr/>
          <a:lstStyle>
            <a:lvl1pPr>
              <a:defRPr/>
            </a:lvl1pPr>
          </a:lstStyle>
          <a:p>
            <a:pPr>
              <a:defRPr/>
            </a:pPr>
            <a:fld id="{1619A4D1-D5C3-AC43-AC52-66099D8AE473}" type="slidenum">
              <a:rPr lang="en-GB"/>
              <a:pPr>
                <a:defRPr/>
              </a:pPr>
              <a:t>‹#›</a:t>
            </a:fld>
            <a:endParaRPr lang="en-GB"/>
          </a:p>
        </p:txBody>
      </p:sp>
    </p:spTree>
    <p:extLst>
      <p:ext uri="{BB962C8B-B14F-4D97-AF65-F5344CB8AC3E}">
        <p14:creationId xmlns:p14="http://schemas.microsoft.com/office/powerpoint/2010/main" val="687443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vmlDrawing" Target="../drawings/vmlDrawing1.v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wmf"/><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800100" y="401638"/>
            <a:ext cx="90678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7969" tIns="48984" rIns="97969" bIns="48984" numCol="1" anchor="ctr" anchorCtr="0" compatLnSpc="1">
            <a:prstTxWarp prst="textNoShape">
              <a:avLst/>
            </a:prstTxWarp>
          </a:bodyPr>
          <a:lstStyle/>
          <a:p>
            <a:pPr lvl="0"/>
            <a:r>
              <a:rPr lang="es-ES_tradnl"/>
              <a:t>Haga clic para modificar el estilo de título del patrón</a:t>
            </a:r>
          </a:p>
        </p:txBody>
      </p:sp>
      <p:sp>
        <p:nvSpPr>
          <p:cNvPr id="1027" name="Rectangle 3"/>
          <p:cNvSpPr>
            <a:spLocks noGrp="1" noChangeArrowheads="1"/>
          </p:cNvSpPr>
          <p:nvPr>
            <p:ph type="body" idx="1"/>
          </p:nvPr>
        </p:nvSpPr>
        <p:spPr bwMode="auto">
          <a:xfrm>
            <a:off x="800100" y="1608138"/>
            <a:ext cx="9067800" cy="490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7969" tIns="48984" rIns="97969" bIns="48984" numCol="1" anchor="t" anchorCtr="0" compatLnSpc="1">
            <a:prstTxWarp prst="textNoShape">
              <a:avLst/>
            </a:prstTxWarp>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1028" name="Rectangle 4"/>
          <p:cNvSpPr>
            <a:spLocks noGrp="1" noChangeArrowheads="1"/>
          </p:cNvSpPr>
          <p:nvPr>
            <p:ph type="dt" sz="half" idx="2"/>
          </p:nvPr>
        </p:nvSpPr>
        <p:spPr bwMode="auto">
          <a:xfrm>
            <a:off x="800100" y="6596063"/>
            <a:ext cx="2222500" cy="482600"/>
          </a:xfrm>
          <a:prstGeom prst="rect">
            <a:avLst/>
          </a:prstGeom>
          <a:noFill/>
          <a:ln w="9525">
            <a:noFill/>
            <a:miter lim="800000"/>
            <a:headEnd/>
            <a:tailEnd/>
          </a:ln>
          <a:effectLst/>
        </p:spPr>
        <p:txBody>
          <a:bodyPr vert="horz" wrap="square" lIns="97969" tIns="48984" rIns="97969" bIns="48984" numCol="1" anchor="t" anchorCtr="0" compatLnSpc="1">
            <a:prstTxWarp prst="textNoShape">
              <a:avLst/>
            </a:prstTxWarp>
          </a:bodyPr>
          <a:lstStyle>
            <a:lvl1pPr algn="l" eaLnBrk="0" hangingPunct="0">
              <a:lnSpc>
                <a:spcPct val="100000"/>
              </a:lnSpc>
              <a:spcBef>
                <a:spcPct val="0"/>
              </a:spcBef>
              <a:defRPr sz="1500">
                <a:latin typeface="Times New Roman" pitchFamily="18" charset="0"/>
                <a:ea typeface="+mn-ea"/>
                <a:cs typeface="+mn-cs"/>
              </a:defRPr>
            </a:lvl1pPr>
          </a:lstStyle>
          <a:p>
            <a:pPr>
              <a:defRPr/>
            </a:pPr>
            <a:endParaRPr lang="en-GB"/>
          </a:p>
        </p:txBody>
      </p:sp>
      <p:sp>
        <p:nvSpPr>
          <p:cNvPr id="1029" name="Rectangle 5"/>
          <p:cNvSpPr>
            <a:spLocks noGrp="1" noChangeArrowheads="1"/>
          </p:cNvSpPr>
          <p:nvPr>
            <p:ph type="ftr" sz="quarter" idx="3"/>
          </p:nvPr>
        </p:nvSpPr>
        <p:spPr bwMode="auto">
          <a:xfrm>
            <a:off x="3644900" y="6596063"/>
            <a:ext cx="3378200" cy="482600"/>
          </a:xfrm>
          <a:prstGeom prst="rect">
            <a:avLst/>
          </a:prstGeom>
          <a:noFill/>
          <a:ln w="9525">
            <a:noFill/>
            <a:miter lim="800000"/>
            <a:headEnd/>
            <a:tailEnd/>
          </a:ln>
          <a:effectLst/>
        </p:spPr>
        <p:txBody>
          <a:bodyPr vert="horz" wrap="square" lIns="97969" tIns="48984" rIns="97969" bIns="48984" numCol="1" anchor="t" anchorCtr="0" compatLnSpc="1">
            <a:prstTxWarp prst="textNoShape">
              <a:avLst/>
            </a:prstTxWarp>
          </a:bodyPr>
          <a:lstStyle>
            <a:lvl1pPr algn="ctr" eaLnBrk="0" hangingPunct="0">
              <a:lnSpc>
                <a:spcPct val="100000"/>
              </a:lnSpc>
              <a:spcBef>
                <a:spcPct val="0"/>
              </a:spcBef>
              <a:defRPr sz="1500">
                <a:latin typeface="Times New Roman" pitchFamily="18" charset="0"/>
                <a:ea typeface="+mn-ea"/>
                <a:cs typeface="+mn-cs"/>
              </a:defRPr>
            </a:lvl1pPr>
          </a:lstStyle>
          <a:p>
            <a:pPr>
              <a:defRPr/>
            </a:pPr>
            <a:r>
              <a:rPr lang="en-GB"/>
              <a:t>Thank you for taking the time to attend this meeting!  </a:t>
            </a:r>
          </a:p>
        </p:txBody>
      </p:sp>
      <p:sp>
        <p:nvSpPr>
          <p:cNvPr id="1030" name="Rectangle 6"/>
          <p:cNvSpPr>
            <a:spLocks noGrp="1" noChangeArrowheads="1"/>
          </p:cNvSpPr>
          <p:nvPr>
            <p:ph type="sldNum" sz="quarter" idx="4"/>
          </p:nvPr>
        </p:nvSpPr>
        <p:spPr bwMode="auto">
          <a:xfrm>
            <a:off x="7645400" y="6596063"/>
            <a:ext cx="2222500" cy="482600"/>
          </a:xfrm>
          <a:prstGeom prst="rect">
            <a:avLst/>
          </a:prstGeom>
          <a:noFill/>
          <a:ln w="9525">
            <a:noFill/>
            <a:miter lim="800000"/>
            <a:headEnd/>
            <a:tailEnd/>
          </a:ln>
          <a:effectLst/>
        </p:spPr>
        <p:txBody>
          <a:bodyPr vert="horz" wrap="square" lIns="97969" tIns="48984" rIns="97969" bIns="48984" numCol="1" anchor="t" anchorCtr="0" compatLnSpc="1">
            <a:prstTxWarp prst="textNoShape">
              <a:avLst/>
            </a:prstTxWarp>
          </a:bodyPr>
          <a:lstStyle>
            <a:lvl1pPr algn="r" eaLnBrk="0" hangingPunct="0">
              <a:lnSpc>
                <a:spcPct val="100000"/>
              </a:lnSpc>
              <a:spcBef>
                <a:spcPct val="0"/>
              </a:spcBef>
              <a:defRPr sz="1500">
                <a:latin typeface="Times New Roman" pitchFamily="18" charset="0"/>
                <a:ea typeface="+mn-ea"/>
                <a:cs typeface="+mn-cs"/>
              </a:defRPr>
            </a:lvl1pPr>
          </a:lstStyle>
          <a:p>
            <a:pPr>
              <a:defRPr/>
            </a:pPr>
            <a:fld id="{1ACA5A5B-EF04-7449-878E-EBD9A99C5B05}"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hf hdr="0" dt="0"/>
  <p:txStyles>
    <p:titleStyle>
      <a:lvl1pPr algn="ctr" defTabSz="979488" rtl="0" eaLnBrk="0" fontAlgn="base" hangingPunct="0">
        <a:spcBef>
          <a:spcPct val="0"/>
        </a:spcBef>
        <a:spcAft>
          <a:spcPct val="0"/>
        </a:spcAft>
        <a:defRPr sz="3400">
          <a:solidFill>
            <a:schemeClr val="tx2"/>
          </a:solidFill>
          <a:latin typeface="+mj-lt"/>
          <a:ea typeface="ＭＳ Ｐゴシック" charset="0"/>
          <a:cs typeface="ＭＳ Ｐゴシック" charset="0"/>
        </a:defRPr>
      </a:lvl1pPr>
      <a:lvl2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2pPr>
      <a:lvl3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3pPr>
      <a:lvl4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4pPr>
      <a:lvl5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5pPr>
      <a:lvl6pPr marL="457200" algn="ctr" defTabSz="979488" rtl="0" eaLnBrk="0" fontAlgn="base" hangingPunct="0">
        <a:spcBef>
          <a:spcPct val="0"/>
        </a:spcBef>
        <a:spcAft>
          <a:spcPct val="0"/>
        </a:spcAft>
        <a:defRPr sz="3400">
          <a:solidFill>
            <a:schemeClr val="tx2"/>
          </a:solidFill>
          <a:latin typeface="Arial" charset="0"/>
        </a:defRPr>
      </a:lvl6pPr>
      <a:lvl7pPr marL="914400" algn="ctr" defTabSz="979488" rtl="0" eaLnBrk="0" fontAlgn="base" hangingPunct="0">
        <a:spcBef>
          <a:spcPct val="0"/>
        </a:spcBef>
        <a:spcAft>
          <a:spcPct val="0"/>
        </a:spcAft>
        <a:defRPr sz="3400">
          <a:solidFill>
            <a:schemeClr val="tx2"/>
          </a:solidFill>
          <a:latin typeface="Arial" charset="0"/>
        </a:defRPr>
      </a:lvl7pPr>
      <a:lvl8pPr marL="1371600" algn="ctr" defTabSz="979488" rtl="0" eaLnBrk="0" fontAlgn="base" hangingPunct="0">
        <a:spcBef>
          <a:spcPct val="0"/>
        </a:spcBef>
        <a:spcAft>
          <a:spcPct val="0"/>
        </a:spcAft>
        <a:defRPr sz="3400">
          <a:solidFill>
            <a:schemeClr val="tx2"/>
          </a:solidFill>
          <a:latin typeface="Arial" charset="0"/>
        </a:defRPr>
      </a:lvl8pPr>
      <a:lvl9pPr marL="1828800" algn="ctr" defTabSz="979488" rtl="0" eaLnBrk="0" fontAlgn="base" hangingPunct="0">
        <a:spcBef>
          <a:spcPct val="0"/>
        </a:spcBef>
        <a:spcAft>
          <a:spcPct val="0"/>
        </a:spcAft>
        <a:defRPr sz="3400">
          <a:solidFill>
            <a:schemeClr val="tx2"/>
          </a:solidFill>
          <a:latin typeface="Arial" charset="0"/>
        </a:defRPr>
      </a:lvl9pPr>
    </p:titleStyle>
    <p:bodyStyle>
      <a:lvl1pPr marL="366713" indent="-366713" algn="l" defTabSz="979488" rtl="0" eaLnBrk="0" fontAlgn="base" hangingPunct="0">
        <a:spcBef>
          <a:spcPct val="20000"/>
        </a:spcBef>
        <a:spcAft>
          <a:spcPct val="0"/>
        </a:spcAft>
        <a:buChar char="•"/>
        <a:defRPr sz="2600">
          <a:solidFill>
            <a:schemeClr val="tx1"/>
          </a:solidFill>
          <a:latin typeface="+mn-lt"/>
          <a:ea typeface="ＭＳ Ｐゴシック" charset="0"/>
          <a:cs typeface="ＭＳ Ｐゴシック" charset="0"/>
        </a:defRPr>
      </a:lvl1pPr>
      <a:lvl2pPr marL="795338" indent="-304800" algn="l" defTabSz="979488" rtl="0" eaLnBrk="0" fontAlgn="base" hangingPunct="0">
        <a:spcBef>
          <a:spcPct val="20000"/>
        </a:spcBef>
        <a:spcAft>
          <a:spcPct val="0"/>
        </a:spcAft>
        <a:buChar char="–"/>
        <a:defRPr sz="2600">
          <a:solidFill>
            <a:schemeClr val="tx1"/>
          </a:solidFill>
          <a:latin typeface="+mn-lt"/>
          <a:ea typeface="ＭＳ Ｐゴシック" charset="0"/>
        </a:defRPr>
      </a:lvl2pPr>
      <a:lvl3pPr marL="1223963" indent="-244475" algn="l" defTabSz="979488" rtl="0" eaLnBrk="0" fontAlgn="base" hangingPunct="0">
        <a:spcBef>
          <a:spcPct val="20000"/>
        </a:spcBef>
        <a:spcAft>
          <a:spcPct val="0"/>
        </a:spcAft>
        <a:buChar char="•"/>
        <a:defRPr sz="2600">
          <a:solidFill>
            <a:schemeClr val="tx1"/>
          </a:solidFill>
          <a:latin typeface="+mn-lt"/>
          <a:ea typeface="ＭＳ Ｐゴシック" charset="0"/>
        </a:defRPr>
      </a:lvl3pPr>
      <a:lvl4pPr marL="1714500" indent="-244475" algn="l" defTabSz="979488" rtl="0" eaLnBrk="0" fontAlgn="base" hangingPunct="0">
        <a:spcBef>
          <a:spcPct val="20000"/>
        </a:spcBef>
        <a:spcAft>
          <a:spcPct val="0"/>
        </a:spcAft>
        <a:buChar char="–"/>
        <a:defRPr sz="2100">
          <a:solidFill>
            <a:schemeClr val="tx1"/>
          </a:solidFill>
          <a:latin typeface="Times New Roman" pitchFamily="18" charset="0"/>
          <a:ea typeface="ＭＳ Ｐゴシック" charset="0"/>
        </a:defRPr>
      </a:lvl4pPr>
      <a:lvl5pPr marL="2205038" indent="-246063" algn="l" defTabSz="979488" rtl="0" eaLnBrk="0" fontAlgn="base" hangingPunct="0">
        <a:spcBef>
          <a:spcPct val="20000"/>
        </a:spcBef>
        <a:spcAft>
          <a:spcPct val="0"/>
        </a:spcAft>
        <a:buChar char="»"/>
        <a:defRPr sz="2100">
          <a:solidFill>
            <a:schemeClr val="tx1"/>
          </a:solidFill>
          <a:latin typeface="Times New Roman" pitchFamily="18" charset="0"/>
          <a:ea typeface="ＭＳ Ｐゴシック" charset="0"/>
        </a:defRPr>
      </a:lvl5pPr>
      <a:lvl6pPr marL="2662238" indent="-246063" algn="l" defTabSz="979488" rtl="0" eaLnBrk="0" fontAlgn="base" hangingPunct="0">
        <a:spcBef>
          <a:spcPct val="20000"/>
        </a:spcBef>
        <a:spcAft>
          <a:spcPct val="0"/>
        </a:spcAft>
        <a:buChar char="»"/>
        <a:defRPr sz="2100">
          <a:solidFill>
            <a:schemeClr val="tx1"/>
          </a:solidFill>
          <a:latin typeface="Times New Roman" pitchFamily="18" charset="0"/>
        </a:defRPr>
      </a:lvl6pPr>
      <a:lvl7pPr marL="3119438" indent="-246063" algn="l" defTabSz="979488" rtl="0" eaLnBrk="0" fontAlgn="base" hangingPunct="0">
        <a:spcBef>
          <a:spcPct val="20000"/>
        </a:spcBef>
        <a:spcAft>
          <a:spcPct val="0"/>
        </a:spcAft>
        <a:buChar char="»"/>
        <a:defRPr sz="2100">
          <a:solidFill>
            <a:schemeClr val="tx1"/>
          </a:solidFill>
          <a:latin typeface="Times New Roman" pitchFamily="18" charset="0"/>
        </a:defRPr>
      </a:lvl7pPr>
      <a:lvl8pPr marL="3576638" indent="-246063" algn="l" defTabSz="979488" rtl="0" eaLnBrk="0" fontAlgn="base" hangingPunct="0">
        <a:spcBef>
          <a:spcPct val="20000"/>
        </a:spcBef>
        <a:spcAft>
          <a:spcPct val="0"/>
        </a:spcAft>
        <a:buChar char="»"/>
        <a:defRPr sz="2100">
          <a:solidFill>
            <a:schemeClr val="tx1"/>
          </a:solidFill>
          <a:latin typeface="Times New Roman" pitchFamily="18" charset="0"/>
        </a:defRPr>
      </a:lvl8pPr>
      <a:lvl9pPr marL="4033838" indent="-246063" algn="l" defTabSz="979488" rtl="0" eaLnBrk="0" fontAlgn="base" hangingPunct="0">
        <a:spcBef>
          <a:spcPct val="20000"/>
        </a:spcBef>
        <a:spcAft>
          <a:spcPct val="0"/>
        </a:spcAft>
        <a:buChar char="»"/>
        <a:defRPr sz="21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533400" y="290513"/>
            <a:ext cx="96012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102309" tIns="51154" rIns="102309" bIns="51154" numCol="1" anchor="ctr" anchorCtr="0" compatLnSpc="1">
            <a:prstTxWarp prst="textNoShape">
              <a:avLst/>
            </a:prstTxWarp>
          </a:bodyPr>
          <a:lstStyle/>
          <a:p>
            <a:pPr lvl="0"/>
            <a:r>
              <a:rPr lang="en-US"/>
              <a:t>Click to edit Master title style</a:t>
            </a:r>
            <a:endParaRPr lang="en-GB"/>
          </a:p>
        </p:txBody>
      </p:sp>
      <p:sp>
        <p:nvSpPr>
          <p:cNvPr id="15363" name="Text Placeholder 2"/>
          <p:cNvSpPr>
            <a:spLocks noGrp="1"/>
          </p:cNvSpPr>
          <p:nvPr>
            <p:ph type="body" idx="1"/>
          </p:nvPr>
        </p:nvSpPr>
        <p:spPr bwMode="auto">
          <a:xfrm>
            <a:off x="533400" y="1689100"/>
            <a:ext cx="9601200" cy="477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102309" tIns="51154" rIns="102309" bIns="51154"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533400" y="6708775"/>
            <a:ext cx="2489200" cy="385763"/>
          </a:xfrm>
          <a:prstGeom prst="rect">
            <a:avLst/>
          </a:prstGeom>
        </p:spPr>
        <p:txBody>
          <a:bodyPr vert="horz" lIns="102309" tIns="51154" rIns="102309" bIns="51154" rtlCol="0" anchor="ctr"/>
          <a:lstStyle>
            <a:lvl1pPr algn="l">
              <a:defRPr sz="1300">
                <a:solidFill>
                  <a:schemeClr val="tx1">
                    <a:tint val="75000"/>
                  </a:schemeClr>
                </a:solidFill>
                <a:latin typeface="Times New Roman" pitchFamily="18" charset="0"/>
                <a:ea typeface="+mn-ea"/>
                <a:cs typeface="+mn-cs"/>
              </a:defRPr>
            </a:lvl1pPr>
          </a:lstStyle>
          <a:p>
            <a:pPr>
              <a:defRPr/>
            </a:pPr>
            <a:endParaRPr lang="en-GB"/>
          </a:p>
        </p:txBody>
      </p:sp>
      <p:sp>
        <p:nvSpPr>
          <p:cNvPr id="5" name="Footer Placeholder 4"/>
          <p:cNvSpPr>
            <a:spLocks noGrp="1"/>
          </p:cNvSpPr>
          <p:nvPr>
            <p:ph type="ftr" sz="quarter" idx="3"/>
          </p:nvPr>
        </p:nvSpPr>
        <p:spPr>
          <a:xfrm>
            <a:off x="3644900" y="6708775"/>
            <a:ext cx="3378200" cy="385763"/>
          </a:xfrm>
          <a:prstGeom prst="rect">
            <a:avLst/>
          </a:prstGeom>
        </p:spPr>
        <p:txBody>
          <a:bodyPr vert="horz" lIns="102309" tIns="51154" rIns="102309" bIns="51154" rtlCol="0" anchor="ctr"/>
          <a:lstStyle>
            <a:lvl1pPr algn="ctr">
              <a:defRPr sz="1300">
                <a:solidFill>
                  <a:schemeClr val="tx1">
                    <a:tint val="75000"/>
                  </a:schemeClr>
                </a:solidFill>
                <a:latin typeface="Times New Roman" pitchFamily="18" charset="0"/>
                <a:ea typeface="+mn-ea"/>
                <a:cs typeface="+mn-cs"/>
              </a:defRPr>
            </a:lvl1pPr>
          </a:lstStyle>
          <a:p>
            <a:pPr>
              <a:defRPr/>
            </a:pPr>
            <a:r>
              <a:rPr lang="en-GB"/>
              <a:t>Thank you for taking the time to attend this meeting!  </a:t>
            </a:r>
          </a:p>
        </p:txBody>
      </p:sp>
      <p:sp>
        <p:nvSpPr>
          <p:cNvPr id="6" name="Slide Number Placeholder 5"/>
          <p:cNvSpPr>
            <a:spLocks noGrp="1"/>
          </p:cNvSpPr>
          <p:nvPr>
            <p:ph type="sldNum" sz="quarter" idx="4"/>
          </p:nvPr>
        </p:nvSpPr>
        <p:spPr>
          <a:xfrm>
            <a:off x="7645400" y="6708775"/>
            <a:ext cx="2489200" cy="385763"/>
          </a:xfrm>
          <a:prstGeom prst="rect">
            <a:avLst/>
          </a:prstGeom>
        </p:spPr>
        <p:txBody>
          <a:bodyPr vert="horz" lIns="102309" tIns="51154" rIns="102309" bIns="51154" rtlCol="0" anchor="ctr"/>
          <a:lstStyle>
            <a:lvl1pPr algn="r">
              <a:defRPr sz="1300">
                <a:solidFill>
                  <a:schemeClr val="tx1">
                    <a:tint val="75000"/>
                  </a:schemeClr>
                </a:solidFill>
                <a:latin typeface="Times New Roman" pitchFamily="18" charset="0"/>
                <a:ea typeface="+mn-ea"/>
                <a:cs typeface="+mn-cs"/>
              </a:defRPr>
            </a:lvl1pPr>
          </a:lstStyle>
          <a:p>
            <a:pPr>
              <a:defRPr/>
            </a:pPr>
            <a:fld id="{0555FD7C-BAB3-834C-8984-D76E898ABB02}" type="slidenum">
              <a:rPr lang="en-GB"/>
              <a:pPr>
                <a:defRPr/>
              </a:pPr>
              <a:t>‹#›</a:t>
            </a:fld>
            <a:endParaRPr lang="en-GB"/>
          </a:p>
        </p:txBody>
      </p:sp>
      <p:graphicFrame>
        <p:nvGraphicFramePr>
          <p:cNvPr id="15367" name="Object 0"/>
          <p:cNvGraphicFramePr>
            <a:graphicFrameLocks/>
          </p:cNvGraphicFramePr>
          <p:nvPr/>
        </p:nvGraphicFramePr>
        <p:xfrm>
          <a:off x="166688" y="150813"/>
          <a:ext cx="10287000" cy="266700"/>
        </p:xfrm>
        <a:graphic>
          <a:graphicData uri="http://schemas.openxmlformats.org/presentationml/2006/ole">
            <mc:AlternateContent xmlns:mc="http://schemas.openxmlformats.org/markup-compatibility/2006">
              <mc:Choice xmlns:v="urn:schemas-microsoft-com:vml" Requires="v">
                <p:oleObj spid="_x0000_s15479" name="Picture" r:id="rId14" imgW="6108700" imgH="241300" progId="Word.Picture.8">
                  <p:embed/>
                </p:oleObj>
              </mc:Choice>
              <mc:Fallback>
                <p:oleObj name="Picture" r:id="rId14" imgW="6108700" imgH="241300" progId="Word.Picture.8">
                  <p:embed/>
                  <p:pic>
                    <p:nvPicPr>
                      <p:cNvPr id="0" name="Object 0"/>
                      <p:cNvPicPr>
                        <a:picLocks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66688" y="150813"/>
                        <a:ext cx="10287000" cy="26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pSp>
        <p:nvGrpSpPr>
          <p:cNvPr id="15368" name="Group 7"/>
          <p:cNvGrpSpPr>
            <a:grpSpLocks/>
          </p:cNvGrpSpPr>
          <p:nvPr userDrawn="1"/>
        </p:nvGrpSpPr>
        <p:grpSpPr bwMode="auto">
          <a:xfrm>
            <a:off x="166688" y="6786563"/>
            <a:ext cx="10290175" cy="228600"/>
            <a:chOff x="276225" y="6143644"/>
            <a:chExt cx="8867775" cy="261937"/>
          </a:xfrm>
        </p:grpSpPr>
        <p:sp>
          <p:nvSpPr>
            <p:cNvPr id="15369" name="Rectangle 9"/>
            <p:cNvSpPr>
              <a:spLocks noChangeArrowheads="1"/>
            </p:cNvSpPr>
            <p:nvPr userDrawn="1"/>
          </p:nvSpPr>
          <p:spPr bwMode="auto">
            <a:xfrm>
              <a:off x="4617084" y="6143644"/>
              <a:ext cx="4526916" cy="261937"/>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15370" name="Rectangle 10"/>
            <p:cNvSpPr>
              <a:spLocks noChangeArrowheads="1"/>
            </p:cNvSpPr>
            <p:nvPr userDrawn="1"/>
          </p:nvSpPr>
          <p:spPr bwMode="auto">
            <a:xfrm>
              <a:off x="276225" y="6143644"/>
              <a:ext cx="4439359" cy="261937"/>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gr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hdr="0" dt="0"/>
  <p:txStyles>
    <p:titleStyle>
      <a:lvl1pPr algn="ctr" defTabSz="1022350" rtl="0" eaLnBrk="0" fontAlgn="base" hangingPunct="0">
        <a:spcBef>
          <a:spcPct val="0"/>
        </a:spcBef>
        <a:spcAft>
          <a:spcPct val="0"/>
        </a:spcAft>
        <a:defRPr sz="4900" kern="1200">
          <a:solidFill>
            <a:schemeClr val="tx1"/>
          </a:solidFill>
          <a:latin typeface="+mj-lt"/>
          <a:ea typeface="ＭＳ Ｐゴシック" charset="0"/>
          <a:cs typeface="ＭＳ Ｐゴシック" charset="0"/>
        </a:defRPr>
      </a:lvl1pPr>
      <a:lvl2pPr algn="ctr" defTabSz="1022350" rtl="0" eaLnBrk="0" fontAlgn="base" hangingPunct="0">
        <a:spcBef>
          <a:spcPct val="0"/>
        </a:spcBef>
        <a:spcAft>
          <a:spcPct val="0"/>
        </a:spcAft>
        <a:defRPr sz="4900">
          <a:solidFill>
            <a:schemeClr val="tx1"/>
          </a:solidFill>
          <a:latin typeface="Calibri" pitchFamily="34" charset="0"/>
          <a:ea typeface="ＭＳ Ｐゴシック" charset="0"/>
          <a:cs typeface="ＭＳ Ｐゴシック" charset="0"/>
        </a:defRPr>
      </a:lvl2pPr>
      <a:lvl3pPr algn="ctr" defTabSz="1022350" rtl="0" eaLnBrk="0" fontAlgn="base" hangingPunct="0">
        <a:spcBef>
          <a:spcPct val="0"/>
        </a:spcBef>
        <a:spcAft>
          <a:spcPct val="0"/>
        </a:spcAft>
        <a:defRPr sz="4900">
          <a:solidFill>
            <a:schemeClr val="tx1"/>
          </a:solidFill>
          <a:latin typeface="Calibri" pitchFamily="34" charset="0"/>
          <a:ea typeface="ＭＳ Ｐゴシック" charset="0"/>
          <a:cs typeface="ＭＳ Ｐゴシック" charset="0"/>
        </a:defRPr>
      </a:lvl3pPr>
      <a:lvl4pPr algn="ctr" defTabSz="1022350" rtl="0" eaLnBrk="0" fontAlgn="base" hangingPunct="0">
        <a:spcBef>
          <a:spcPct val="0"/>
        </a:spcBef>
        <a:spcAft>
          <a:spcPct val="0"/>
        </a:spcAft>
        <a:defRPr sz="4900">
          <a:solidFill>
            <a:schemeClr val="tx1"/>
          </a:solidFill>
          <a:latin typeface="Calibri" pitchFamily="34" charset="0"/>
          <a:ea typeface="ＭＳ Ｐゴシック" charset="0"/>
          <a:cs typeface="ＭＳ Ｐゴシック" charset="0"/>
        </a:defRPr>
      </a:lvl4pPr>
      <a:lvl5pPr algn="ctr" defTabSz="1022350" rtl="0" eaLnBrk="0" fontAlgn="base" hangingPunct="0">
        <a:spcBef>
          <a:spcPct val="0"/>
        </a:spcBef>
        <a:spcAft>
          <a:spcPct val="0"/>
        </a:spcAft>
        <a:defRPr sz="4900">
          <a:solidFill>
            <a:schemeClr val="tx1"/>
          </a:solidFill>
          <a:latin typeface="Calibri" pitchFamily="34" charset="0"/>
          <a:ea typeface="ＭＳ Ｐゴシック" charset="0"/>
          <a:cs typeface="ＭＳ Ｐゴシック" charset="0"/>
        </a:defRPr>
      </a:lvl5pPr>
      <a:lvl6pPr marL="457200" algn="ctr" defTabSz="1022350" rtl="0" fontAlgn="base">
        <a:spcBef>
          <a:spcPct val="0"/>
        </a:spcBef>
        <a:spcAft>
          <a:spcPct val="0"/>
        </a:spcAft>
        <a:defRPr sz="4900">
          <a:solidFill>
            <a:schemeClr val="tx1"/>
          </a:solidFill>
          <a:latin typeface="Calibri" pitchFamily="34" charset="0"/>
        </a:defRPr>
      </a:lvl6pPr>
      <a:lvl7pPr marL="914400" algn="ctr" defTabSz="1022350" rtl="0" fontAlgn="base">
        <a:spcBef>
          <a:spcPct val="0"/>
        </a:spcBef>
        <a:spcAft>
          <a:spcPct val="0"/>
        </a:spcAft>
        <a:defRPr sz="4900">
          <a:solidFill>
            <a:schemeClr val="tx1"/>
          </a:solidFill>
          <a:latin typeface="Calibri" pitchFamily="34" charset="0"/>
        </a:defRPr>
      </a:lvl7pPr>
      <a:lvl8pPr marL="1371600" algn="ctr" defTabSz="1022350" rtl="0" fontAlgn="base">
        <a:spcBef>
          <a:spcPct val="0"/>
        </a:spcBef>
        <a:spcAft>
          <a:spcPct val="0"/>
        </a:spcAft>
        <a:defRPr sz="4900">
          <a:solidFill>
            <a:schemeClr val="tx1"/>
          </a:solidFill>
          <a:latin typeface="Calibri" pitchFamily="34" charset="0"/>
        </a:defRPr>
      </a:lvl8pPr>
      <a:lvl9pPr marL="1828800" algn="ctr" defTabSz="1022350" rtl="0" fontAlgn="base">
        <a:spcBef>
          <a:spcPct val="0"/>
        </a:spcBef>
        <a:spcAft>
          <a:spcPct val="0"/>
        </a:spcAft>
        <a:defRPr sz="4900">
          <a:solidFill>
            <a:schemeClr val="tx1"/>
          </a:solidFill>
          <a:latin typeface="Calibri" pitchFamily="34" charset="0"/>
        </a:defRPr>
      </a:lvl9pPr>
    </p:titleStyle>
    <p:bodyStyle>
      <a:lvl1pPr marL="382588" indent="-382588" algn="l" defTabSz="1022350" rtl="0" eaLnBrk="0" fontAlgn="base" hangingPunct="0">
        <a:spcBef>
          <a:spcPct val="20000"/>
        </a:spcBef>
        <a:spcAft>
          <a:spcPct val="0"/>
        </a:spcAft>
        <a:buFont typeface="Arial" charset="0"/>
        <a:buChar char="•"/>
        <a:defRPr sz="3600" kern="1200">
          <a:solidFill>
            <a:schemeClr val="tx1"/>
          </a:solidFill>
          <a:latin typeface="+mn-lt"/>
          <a:ea typeface="ＭＳ Ｐゴシック" charset="0"/>
          <a:cs typeface="ＭＳ Ｐゴシック" charset="0"/>
        </a:defRPr>
      </a:lvl1pPr>
      <a:lvl2pPr marL="830263" indent="-319088" algn="l" defTabSz="1022350" rtl="0" eaLnBrk="0" fontAlgn="base" hangingPunct="0">
        <a:spcBef>
          <a:spcPct val="20000"/>
        </a:spcBef>
        <a:spcAft>
          <a:spcPct val="0"/>
        </a:spcAft>
        <a:buFont typeface="Arial" charset="0"/>
        <a:buChar char="–"/>
        <a:defRPr sz="3100" kern="1200">
          <a:solidFill>
            <a:schemeClr val="tx1"/>
          </a:solidFill>
          <a:latin typeface="+mn-lt"/>
          <a:ea typeface="ＭＳ Ｐゴシック" charset="0"/>
          <a:cs typeface="+mn-cs"/>
        </a:defRPr>
      </a:lvl2pPr>
      <a:lvl3pPr marL="1277938" indent="-255588" algn="l" defTabSz="1022350" rtl="0" eaLnBrk="0" fontAlgn="base" hangingPunct="0">
        <a:spcBef>
          <a:spcPct val="20000"/>
        </a:spcBef>
        <a:spcAft>
          <a:spcPct val="0"/>
        </a:spcAft>
        <a:buFont typeface="Arial" charset="0"/>
        <a:buChar char="•"/>
        <a:defRPr sz="2700" kern="1200">
          <a:solidFill>
            <a:schemeClr val="tx1"/>
          </a:solidFill>
          <a:latin typeface="+mn-lt"/>
          <a:ea typeface="ＭＳ Ｐゴシック" charset="0"/>
          <a:cs typeface="+mn-cs"/>
        </a:defRPr>
      </a:lvl3pPr>
      <a:lvl4pPr marL="1789113" indent="-255588" algn="l" defTabSz="1022350" rtl="0" eaLnBrk="0" fontAlgn="base" hangingPunct="0">
        <a:spcBef>
          <a:spcPct val="20000"/>
        </a:spcBef>
        <a:spcAft>
          <a:spcPct val="0"/>
        </a:spcAft>
        <a:buFont typeface="Arial" charset="0"/>
        <a:buChar char="–"/>
        <a:defRPr sz="2200" kern="1200">
          <a:solidFill>
            <a:schemeClr val="tx1"/>
          </a:solidFill>
          <a:latin typeface="+mn-lt"/>
          <a:ea typeface="ＭＳ Ｐゴシック" charset="0"/>
          <a:cs typeface="+mn-cs"/>
        </a:defRPr>
      </a:lvl4pPr>
      <a:lvl5pPr marL="2301875" indent="-255588" algn="l" defTabSz="1022350" rtl="0" eaLnBrk="0" fontAlgn="base" hangingPunct="0">
        <a:spcBef>
          <a:spcPct val="20000"/>
        </a:spcBef>
        <a:spcAft>
          <a:spcPct val="0"/>
        </a:spcAft>
        <a:buFont typeface="Arial" charset="0"/>
        <a:buChar char="»"/>
        <a:defRPr sz="2200" kern="1200">
          <a:solidFill>
            <a:schemeClr val="tx1"/>
          </a:solidFill>
          <a:latin typeface="+mn-lt"/>
          <a:ea typeface="ＭＳ Ｐゴシック" charset="0"/>
          <a:cs typeface="+mn-cs"/>
        </a:defRPr>
      </a:lvl5pPr>
      <a:lvl6pPr marL="2813491" indent="-255772" algn="l" defTabSz="1023088"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325035" indent="-255772" algn="l" defTabSz="1023088"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836579" indent="-255772" algn="l" defTabSz="1023088"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348122" indent="-255772" algn="l" defTabSz="1023088"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en-US"/>
      </a:defPPr>
      <a:lvl1pPr marL="0" algn="l" defTabSz="1023088" rtl="0" eaLnBrk="1" latinLnBrk="0" hangingPunct="1">
        <a:defRPr sz="2000" kern="1200">
          <a:solidFill>
            <a:schemeClr val="tx1"/>
          </a:solidFill>
          <a:latin typeface="+mn-lt"/>
          <a:ea typeface="+mn-ea"/>
          <a:cs typeface="+mn-cs"/>
        </a:defRPr>
      </a:lvl1pPr>
      <a:lvl2pPr marL="511543" algn="l" defTabSz="1023088" rtl="0" eaLnBrk="1" latinLnBrk="0" hangingPunct="1">
        <a:defRPr sz="2000" kern="1200">
          <a:solidFill>
            <a:schemeClr val="tx1"/>
          </a:solidFill>
          <a:latin typeface="+mn-lt"/>
          <a:ea typeface="+mn-ea"/>
          <a:cs typeface="+mn-cs"/>
        </a:defRPr>
      </a:lvl2pPr>
      <a:lvl3pPr marL="1023088" algn="l" defTabSz="1023088" rtl="0" eaLnBrk="1" latinLnBrk="0" hangingPunct="1">
        <a:defRPr sz="2000" kern="1200">
          <a:solidFill>
            <a:schemeClr val="tx1"/>
          </a:solidFill>
          <a:latin typeface="+mn-lt"/>
          <a:ea typeface="+mn-ea"/>
          <a:cs typeface="+mn-cs"/>
        </a:defRPr>
      </a:lvl3pPr>
      <a:lvl4pPr marL="1534630" algn="l" defTabSz="1023088" rtl="0" eaLnBrk="1" latinLnBrk="0" hangingPunct="1">
        <a:defRPr sz="2000" kern="1200">
          <a:solidFill>
            <a:schemeClr val="tx1"/>
          </a:solidFill>
          <a:latin typeface="+mn-lt"/>
          <a:ea typeface="+mn-ea"/>
          <a:cs typeface="+mn-cs"/>
        </a:defRPr>
      </a:lvl4pPr>
      <a:lvl5pPr marL="2046175" algn="l" defTabSz="1023088" rtl="0" eaLnBrk="1" latinLnBrk="0" hangingPunct="1">
        <a:defRPr sz="2000" kern="1200">
          <a:solidFill>
            <a:schemeClr val="tx1"/>
          </a:solidFill>
          <a:latin typeface="+mn-lt"/>
          <a:ea typeface="+mn-ea"/>
          <a:cs typeface="+mn-cs"/>
        </a:defRPr>
      </a:lvl5pPr>
      <a:lvl6pPr marL="2557718" algn="l" defTabSz="1023088" rtl="0" eaLnBrk="1" latinLnBrk="0" hangingPunct="1">
        <a:defRPr sz="2000" kern="1200">
          <a:solidFill>
            <a:schemeClr val="tx1"/>
          </a:solidFill>
          <a:latin typeface="+mn-lt"/>
          <a:ea typeface="+mn-ea"/>
          <a:cs typeface="+mn-cs"/>
        </a:defRPr>
      </a:lvl6pPr>
      <a:lvl7pPr marL="3069263" algn="l" defTabSz="1023088" rtl="0" eaLnBrk="1" latinLnBrk="0" hangingPunct="1">
        <a:defRPr sz="2000" kern="1200">
          <a:solidFill>
            <a:schemeClr val="tx1"/>
          </a:solidFill>
          <a:latin typeface="+mn-lt"/>
          <a:ea typeface="+mn-ea"/>
          <a:cs typeface="+mn-cs"/>
        </a:defRPr>
      </a:lvl7pPr>
      <a:lvl8pPr marL="3580807" algn="l" defTabSz="1023088" rtl="0" eaLnBrk="1" latinLnBrk="0" hangingPunct="1">
        <a:defRPr sz="2000" kern="1200">
          <a:solidFill>
            <a:schemeClr val="tx1"/>
          </a:solidFill>
          <a:latin typeface="+mn-lt"/>
          <a:ea typeface="+mn-ea"/>
          <a:cs typeface="+mn-cs"/>
        </a:defRPr>
      </a:lvl8pPr>
      <a:lvl9pPr marL="4092350" algn="l" defTabSz="1023088"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mlDrawing" Target="../drawings/vmlDrawing2.vml"/><Relationship Id="rId5" Type="http://schemas.openxmlformats.org/officeDocument/2006/relationships/image" Target="../media/image2.wmf"/><Relationship Id="rId4" Type="http://schemas.openxmlformats.org/officeDocument/2006/relationships/oleObject" Target="../embeddings/oleObject2.bin"/></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3.png"/><Relationship Id="rId5" Type="http://schemas.openxmlformats.org/officeDocument/2006/relationships/image" Target="../media/image2.wmf"/><Relationship Id="rId4" Type="http://schemas.openxmlformats.org/officeDocument/2006/relationships/oleObject" Target="../embeddings/oleObject3.bin"/></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4.wmf"/><Relationship Id="rId4" Type="http://schemas.openxmlformats.org/officeDocument/2006/relationships/oleObject" Target="../embeddings/oleObject4.bin"/></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4.wmf"/><Relationship Id="rId4" Type="http://schemas.openxmlformats.org/officeDocument/2006/relationships/oleObject" Target="../embeddings/oleObject4.bin"/></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4.wmf"/><Relationship Id="rId4" Type="http://schemas.openxmlformats.org/officeDocument/2006/relationships/oleObject" Target="../embeddings/oleObject4.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4.wmf"/><Relationship Id="rId4" Type="http://schemas.openxmlformats.org/officeDocument/2006/relationships/oleObject" Target="../embeddings/oleObject5.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4.wmf"/><Relationship Id="rId4" Type="http://schemas.openxmlformats.org/officeDocument/2006/relationships/oleObject" Target="../embeddings/oleObject6.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udemy.com/help-your-child-to-read-and-write"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www.sounds-write.co.uk/" TargetMode="External"/><Relationship Id="rId4" Type="http://schemas.openxmlformats.org/officeDocument/2006/relationships/hyperlink" Target="https://youtube.be/a8ZMfYjdN-s"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9" name="Object 6"/>
          <p:cNvGraphicFramePr>
            <a:graphicFrameLocks/>
          </p:cNvGraphicFramePr>
          <p:nvPr/>
        </p:nvGraphicFramePr>
        <p:xfrm>
          <a:off x="868363" y="381000"/>
          <a:ext cx="8869362" cy="258763"/>
        </p:xfrm>
        <a:graphic>
          <a:graphicData uri="http://schemas.openxmlformats.org/presentationml/2006/ole">
            <mc:AlternateContent xmlns:mc="http://schemas.openxmlformats.org/markup-compatibility/2006">
              <mc:Choice xmlns:v="urn:schemas-microsoft-com:vml" Requires="v">
                <p:oleObj spid="_x0000_s29810" name="Picture" r:id="rId4" imgW="6084277" imgH="246185" progId="Word.Picture.8">
                  <p:embed/>
                </p:oleObj>
              </mc:Choice>
              <mc:Fallback>
                <p:oleObj name="Picture" r:id="rId4" imgW="6084277" imgH="246185" progId="Word.Picture.8">
                  <p:embed/>
                  <p:pic>
                    <p:nvPicPr>
                      <p:cNvPr id="0"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8363" y="381000"/>
                        <a:ext cx="8869362" cy="25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5" name="Rectangle 2">
            <a:extLst>
              <a:ext uri="{FF2B5EF4-FFF2-40B4-BE49-F238E27FC236}">
                <a16:creationId xmlns:a16="http://schemas.microsoft.com/office/drawing/2014/main" id="{F5AC15F8-E867-4F0D-8A0A-E84714957892}"/>
              </a:ext>
            </a:extLst>
          </p:cNvPr>
          <p:cNvSpPr txBox="1">
            <a:spLocks noChangeArrowheads="1"/>
          </p:cNvSpPr>
          <p:nvPr/>
        </p:nvSpPr>
        <p:spPr bwMode="auto">
          <a:xfrm>
            <a:off x="0" y="2179340"/>
            <a:ext cx="106680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7969" tIns="48984" rIns="97969" bIns="48984" numCol="1" anchor="ctr" anchorCtr="0" compatLnSpc="1">
            <a:prstTxWarp prst="textNoShape">
              <a:avLst/>
            </a:prstTxWarp>
          </a:bodyPr>
          <a:lstStyle>
            <a:lvl1pPr algn="ctr" defTabSz="979488" rtl="0" eaLnBrk="0" fontAlgn="base" hangingPunct="0">
              <a:spcBef>
                <a:spcPct val="0"/>
              </a:spcBef>
              <a:spcAft>
                <a:spcPct val="0"/>
              </a:spcAft>
              <a:defRPr sz="3400">
                <a:solidFill>
                  <a:schemeClr val="tx2"/>
                </a:solidFill>
                <a:latin typeface="+mj-lt"/>
                <a:ea typeface="ＭＳ Ｐゴシック" charset="0"/>
                <a:cs typeface="ＭＳ Ｐゴシック" charset="0"/>
              </a:defRPr>
            </a:lvl1pPr>
            <a:lvl2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2pPr>
            <a:lvl3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3pPr>
            <a:lvl4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4pPr>
            <a:lvl5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5pPr>
            <a:lvl6pPr marL="457200" algn="ctr" defTabSz="979488" rtl="0" eaLnBrk="0" fontAlgn="base" hangingPunct="0">
              <a:spcBef>
                <a:spcPct val="0"/>
              </a:spcBef>
              <a:spcAft>
                <a:spcPct val="0"/>
              </a:spcAft>
              <a:defRPr sz="3400">
                <a:solidFill>
                  <a:schemeClr val="tx2"/>
                </a:solidFill>
                <a:latin typeface="Arial" charset="0"/>
              </a:defRPr>
            </a:lvl6pPr>
            <a:lvl7pPr marL="914400" algn="ctr" defTabSz="979488" rtl="0" eaLnBrk="0" fontAlgn="base" hangingPunct="0">
              <a:spcBef>
                <a:spcPct val="0"/>
              </a:spcBef>
              <a:spcAft>
                <a:spcPct val="0"/>
              </a:spcAft>
              <a:defRPr sz="3400">
                <a:solidFill>
                  <a:schemeClr val="tx2"/>
                </a:solidFill>
                <a:latin typeface="Arial" charset="0"/>
              </a:defRPr>
            </a:lvl7pPr>
            <a:lvl8pPr marL="1371600" algn="ctr" defTabSz="979488" rtl="0" eaLnBrk="0" fontAlgn="base" hangingPunct="0">
              <a:spcBef>
                <a:spcPct val="0"/>
              </a:spcBef>
              <a:spcAft>
                <a:spcPct val="0"/>
              </a:spcAft>
              <a:defRPr sz="3400">
                <a:solidFill>
                  <a:schemeClr val="tx2"/>
                </a:solidFill>
                <a:latin typeface="Arial" charset="0"/>
              </a:defRPr>
            </a:lvl8pPr>
            <a:lvl9pPr marL="1828800" algn="ctr" defTabSz="979488" rtl="0" eaLnBrk="0" fontAlgn="base" hangingPunct="0">
              <a:spcBef>
                <a:spcPct val="0"/>
              </a:spcBef>
              <a:spcAft>
                <a:spcPct val="0"/>
              </a:spcAft>
              <a:defRPr sz="3400">
                <a:solidFill>
                  <a:schemeClr val="tx2"/>
                </a:solidFill>
                <a:latin typeface="Arial" charset="0"/>
              </a:defRPr>
            </a:lvl9pPr>
          </a:lstStyle>
          <a:p>
            <a:r>
              <a:rPr lang="en-GB" sz="16600" u="sng" kern="0" dirty="0">
                <a:latin typeface="Calibri" charset="0"/>
              </a:rPr>
              <a:t>Welcome</a:t>
            </a:r>
            <a:r>
              <a:rPr lang="en-GB" sz="5400" kern="0" dirty="0">
                <a:latin typeface="Calibri" charset="0"/>
              </a:rPr>
              <a:t/>
            </a:r>
            <a:br>
              <a:rPr lang="en-GB" sz="5400" kern="0" dirty="0">
                <a:latin typeface="Calibri" charset="0"/>
              </a:rPr>
            </a:br>
            <a:endParaRPr lang="en-GB" sz="3200" kern="0" dirty="0">
              <a:latin typeface="Calibri" charset="0"/>
            </a:endParaRPr>
          </a:p>
        </p:txBody>
      </p:sp>
      <p:sp>
        <p:nvSpPr>
          <p:cNvPr id="2" name="Footer Placeholder 1">
            <a:extLst>
              <a:ext uri="{FF2B5EF4-FFF2-40B4-BE49-F238E27FC236}">
                <a16:creationId xmlns:a16="http://schemas.microsoft.com/office/drawing/2014/main" id="{B539840C-D6CD-485A-95C7-EEE28EF32682}"/>
              </a:ext>
            </a:extLst>
          </p:cNvPr>
          <p:cNvSpPr>
            <a:spLocks noGrp="1"/>
          </p:cNvSpPr>
          <p:nvPr>
            <p:ph type="ftr" sz="quarter" idx="11"/>
          </p:nvPr>
        </p:nvSpPr>
        <p:spPr>
          <a:xfrm>
            <a:off x="905508" y="6429720"/>
            <a:ext cx="8856984" cy="482600"/>
          </a:xfrm>
        </p:spPr>
        <p:txBody>
          <a:bodyPr/>
          <a:lstStyle/>
          <a:p>
            <a:pPr>
              <a:defRPr/>
            </a:pPr>
            <a:r>
              <a:rPr lang="en-GB" sz="2800" dirty="0">
                <a:latin typeface="+mj-lt"/>
              </a:rPr>
              <a:t>Thank</a:t>
            </a:r>
            <a:r>
              <a:rPr lang="en-GB" sz="2800">
                <a:latin typeface="+mj-lt"/>
              </a:rPr>
              <a:t> </a:t>
            </a:r>
            <a:r>
              <a:rPr lang="en-GB" sz="2800" dirty="0">
                <a:latin typeface="+mj-lt"/>
              </a:rPr>
              <a:t>you for taking the time to attend this meeting! </a:t>
            </a:r>
            <a:r>
              <a:rPr lang="en-GB" sz="2800">
                <a:latin typeface="+mj-lt"/>
                <a:sym typeface="Wingdings" panose="05000000000000000000" pitchFamily="2" charset="2"/>
              </a:rPr>
              <a:t> </a:t>
            </a:r>
            <a:endParaRPr lang="en-GB" sz="2800" dirty="0">
              <a:latin typeface="+mj-lt"/>
            </a:endParaRPr>
          </a:p>
        </p:txBody>
      </p:sp>
      <p:sp>
        <p:nvSpPr>
          <p:cNvPr id="3" name="Slide Number Placeholder 2"/>
          <p:cNvSpPr>
            <a:spLocks noGrp="1"/>
          </p:cNvSpPr>
          <p:nvPr>
            <p:ph type="sldNum" sz="quarter" idx="12"/>
          </p:nvPr>
        </p:nvSpPr>
        <p:spPr/>
        <p:txBody>
          <a:bodyPr/>
          <a:lstStyle/>
          <a:p>
            <a:pPr>
              <a:defRPr/>
            </a:pPr>
            <a:fld id="{0B0CDA72-1581-DE41-BCB1-E1ACF21E2331}" type="slidenum">
              <a:rPr lang="en-GB" smtClean="0"/>
              <a:pPr>
                <a:defRPr/>
              </a:pPr>
              <a:t>1</a:t>
            </a:fld>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ctrTitle"/>
          </p:nvPr>
        </p:nvSpPr>
        <p:spPr>
          <a:xfrm>
            <a:off x="650858" y="4717256"/>
            <a:ext cx="9067800" cy="1206500"/>
          </a:xfrm>
        </p:spPr>
        <p:txBody>
          <a:bodyPr/>
          <a:lstStyle/>
          <a:p>
            <a:r>
              <a:rPr lang="en-GB" sz="3200" dirty="0">
                <a:latin typeface="Calibri" charset="0"/>
              </a:rPr>
              <a:t>Sounds</a:t>
            </a:r>
            <a:r>
              <a:rPr lang="en-US" sz="3200" dirty="0">
                <a:latin typeface="Cambria" charset="0"/>
                <a:cs typeface="Arial" charset="0"/>
              </a:rPr>
              <a:t>~</a:t>
            </a:r>
            <a:r>
              <a:rPr lang="en-GB" sz="3200" dirty="0">
                <a:latin typeface="Calibri" charset="0"/>
              </a:rPr>
              <a:t>Write: </a:t>
            </a:r>
            <a:br>
              <a:rPr lang="en-GB" sz="3200" dirty="0">
                <a:latin typeface="Calibri" charset="0"/>
              </a:rPr>
            </a:br>
            <a:r>
              <a:rPr lang="en-GB" sz="3200" dirty="0">
                <a:latin typeface="Calibri" charset="0"/>
              </a:rPr>
              <a:t>a linguistic phonics programme</a:t>
            </a:r>
          </a:p>
        </p:txBody>
      </p:sp>
      <p:sp>
        <p:nvSpPr>
          <p:cNvPr id="29698" name="Rectangle 3"/>
          <p:cNvSpPr>
            <a:spLocks noGrp="1" noChangeArrowheads="1"/>
          </p:cNvSpPr>
          <p:nvPr>
            <p:ph type="subTitle" idx="1"/>
          </p:nvPr>
        </p:nvSpPr>
        <p:spPr>
          <a:xfrm>
            <a:off x="1600200" y="5923756"/>
            <a:ext cx="7467600" cy="558801"/>
          </a:xfrm>
        </p:spPr>
        <p:txBody>
          <a:bodyPr/>
          <a:lstStyle/>
          <a:p>
            <a:r>
              <a:rPr lang="en-GB" sz="3600" b="1" dirty="0">
                <a:latin typeface="Calibri" charset="0"/>
              </a:rPr>
              <a:t>www.sounds-write.co.uk</a:t>
            </a:r>
          </a:p>
        </p:txBody>
      </p:sp>
      <p:graphicFrame>
        <p:nvGraphicFramePr>
          <p:cNvPr id="29699" name="Object 6"/>
          <p:cNvGraphicFramePr>
            <a:graphicFrameLocks/>
          </p:cNvGraphicFramePr>
          <p:nvPr/>
        </p:nvGraphicFramePr>
        <p:xfrm>
          <a:off x="868363" y="381000"/>
          <a:ext cx="8869362" cy="258763"/>
        </p:xfrm>
        <a:graphic>
          <a:graphicData uri="http://schemas.openxmlformats.org/presentationml/2006/ole">
            <mc:AlternateContent xmlns:mc="http://schemas.openxmlformats.org/markup-compatibility/2006">
              <mc:Choice xmlns:v="urn:schemas-microsoft-com:vml" Requires="v">
                <p:oleObj spid="_x0000_s498709" name="Picture" r:id="rId4" imgW="6084277" imgH="246185" progId="Word.Picture.8">
                  <p:embed/>
                </p:oleObj>
              </mc:Choice>
              <mc:Fallback>
                <p:oleObj name="Picture" r:id="rId4" imgW="6084277" imgH="246185" progId="Word.Picture.8">
                  <p:embed/>
                  <p:pic>
                    <p:nvPicPr>
                      <p:cNvPr id="29699"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8363" y="381000"/>
                        <a:ext cx="8869362" cy="25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5" name="Rectangle 2">
            <a:extLst>
              <a:ext uri="{FF2B5EF4-FFF2-40B4-BE49-F238E27FC236}">
                <a16:creationId xmlns:a16="http://schemas.microsoft.com/office/drawing/2014/main" id="{F5AC15F8-E867-4F0D-8A0A-E84714957892}"/>
              </a:ext>
            </a:extLst>
          </p:cNvPr>
          <p:cNvSpPr txBox="1">
            <a:spLocks noChangeArrowheads="1"/>
          </p:cNvSpPr>
          <p:nvPr/>
        </p:nvSpPr>
        <p:spPr bwMode="auto">
          <a:xfrm>
            <a:off x="0" y="1243013"/>
            <a:ext cx="106680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7969" tIns="48984" rIns="97969" bIns="48984" numCol="1" anchor="ctr" anchorCtr="0" compatLnSpc="1">
            <a:prstTxWarp prst="textNoShape">
              <a:avLst/>
            </a:prstTxWarp>
          </a:bodyPr>
          <a:lstStyle>
            <a:lvl1pPr algn="ctr" defTabSz="979488" rtl="0" eaLnBrk="0" fontAlgn="base" hangingPunct="0">
              <a:spcBef>
                <a:spcPct val="0"/>
              </a:spcBef>
              <a:spcAft>
                <a:spcPct val="0"/>
              </a:spcAft>
              <a:defRPr sz="3400">
                <a:solidFill>
                  <a:schemeClr val="tx2"/>
                </a:solidFill>
                <a:latin typeface="+mj-lt"/>
                <a:ea typeface="ＭＳ Ｐゴシック" charset="0"/>
                <a:cs typeface="ＭＳ Ｐゴシック" charset="0"/>
              </a:defRPr>
            </a:lvl1pPr>
            <a:lvl2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2pPr>
            <a:lvl3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3pPr>
            <a:lvl4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4pPr>
            <a:lvl5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5pPr>
            <a:lvl6pPr marL="457200" algn="ctr" defTabSz="979488" rtl="0" eaLnBrk="0" fontAlgn="base" hangingPunct="0">
              <a:spcBef>
                <a:spcPct val="0"/>
              </a:spcBef>
              <a:spcAft>
                <a:spcPct val="0"/>
              </a:spcAft>
              <a:defRPr sz="3400">
                <a:solidFill>
                  <a:schemeClr val="tx2"/>
                </a:solidFill>
                <a:latin typeface="Arial" charset="0"/>
              </a:defRPr>
            </a:lvl6pPr>
            <a:lvl7pPr marL="914400" algn="ctr" defTabSz="979488" rtl="0" eaLnBrk="0" fontAlgn="base" hangingPunct="0">
              <a:spcBef>
                <a:spcPct val="0"/>
              </a:spcBef>
              <a:spcAft>
                <a:spcPct val="0"/>
              </a:spcAft>
              <a:defRPr sz="3400">
                <a:solidFill>
                  <a:schemeClr val="tx2"/>
                </a:solidFill>
                <a:latin typeface="Arial" charset="0"/>
              </a:defRPr>
            </a:lvl7pPr>
            <a:lvl8pPr marL="1371600" algn="ctr" defTabSz="979488" rtl="0" eaLnBrk="0" fontAlgn="base" hangingPunct="0">
              <a:spcBef>
                <a:spcPct val="0"/>
              </a:spcBef>
              <a:spcAft>
                <a:spcPct val="0"/>
              </a:spcAft>
              <a:defRPr sz="3400">
                <a:solidFill>
                  <a:schemeClr val="tx2"/>
                </a:solidFill>
                <a:latin typeface="Arial" charset="0"/>
              </a:defRPr>
            </a:lvl8pPr>
            <a:lvl9pPr marL="1828800" algn="ctr" defTabSz="979488" rtl="0" eaLnBrk="0" fontAlgn="base" hangingPunct="0">
              <a:spcBef>
                <a:spcPct val="0"/>
              </a:spcBef>
              <a:spcAft>
                <a:spcPct val="0"/>
              </a:spcAft>
              <a:defRPr sz="3400">
                <a:solidFill>
                  <a:schemeClr val="tx2"/>
                </a:solidFill>
                <a:latin typeface="Arial" charset="0"/>
              </a:defRPr>
            </a:lvl9pPr>
          </a:lstStyle>
          <a:p>
            <a:r>
              <a:rPr lang="en-GB" sz="6600" u="sng" kern="0" dirty="0">
                <a:latin typeface="Calibri" charset="0"/>
              </a:rPr>
              <a:t>Our new phonics approach</a:t>
            </a:r>
            <a:r>
              <a:rPr lang="en-GB" sz="5400" kern="0" dirty="0">
                <a:latin typeface="Calibri" charset="0"/>
              </a:rPr>
              <a:t/>
            </a:r>
            <a:br>
              <a:rPr lang="en-GB" sz="5400" kern="0" dirty="0">
                <a:latin typeface="Calibri" charset="0"/>
              </a:rPr>
            </a:br>
            <a:endParaRPr lang="en-GB" sz="3200" kern="0" dirty="0">
              <a:latin typeface="Calibri" charset="0"/>
            </a:endParaRPr>
          </a:p>
        </p:txBody>
      </p:sp>
      <p:sp>
        <p:nvSpPr>
          <p:cNvPr id="2" name="Footer Placeholder 1">
            <a:extLst>
              <a:ext uri="{FF2B5EF4-FFF2-40B4-BE49-F238E27FC236}">
                <a16:creationId xmlns:a16="http://schemas.microsoft.com/office/drawing/2014/main" id="{B539840C-D6CD-485A-95C7-EEE28EF32682}"/>
              </a:ext>
            </a:extLst>
          </p:cNvPr>
          <p:cNvSpPr>
            <a:spLocks noGrp="1"/>
          </p:cNvSpPr>
          <p:nvPr>
            <p:ph type="ftr" sz="quarter" idx="11"/>
          </p:nvPr>
        </p:nvSpPr>
        <p:spPr/>
        <p:txBody>
          <a:bodyPr/>
          <a:lstStyle/>
          <a:p>
            <a:pPr>
              <a:defRPr/>
            </a:pPr>
            <a:r>
              <a:rPr lang="en-GB" dirty="0">
                <a:latin typeface="+mj-lt"/>
              </a:rPr>
              <a:t>Thank you for taking the time to attend this meeting! </a:t>
            </a:r>
          </a:p>
        </p:txBody>
      </p:sp>
      <p:pic>
        <p:nvPicPr>
          <p:cNvPr id="3" name="Picture 2"/>
          <p:cNvPicPr>
            <a:picLocks noChangeAspect="1"/>
          </p:cNvPicPr>
          <p:nvPr/>
        </p:nvPicPr>
        <p:blipFill>
          <a:blip r:embed="rId6"/>
          <a:stretch>
            <a:fillRect/>
          </a:stretch>
        </p:blipFill>
        <p:spPr>
          <a:xfrm>
            <a:off x="3854686" y="2242926"/>
            <a:ext cx="2896716" cy="2360824"/>
          </a:xfrm>
          <a:prstGeom prst="rect">
            <a:avLst/>
          </a:prstGeom>
        </p:spPr>
      </p:pic>
      <p:sp>
        <p:nvSpPr>
          <p:cNvPr id="4" name="Slide Number Placeholder 3"/>
          <p:cNvSpPr>
            <a:spLocks noGrp="1"/>
          </p:cNvSpPr>
          <p:nvPr>
            <p:ph type="sldNum" sz="quarter" idx="12"/>
          </p:nvPr>
        </p:nvSpPr>
        <p:spPr/>
        <p:txBody>
          <a:bodyPr/>
          <a:lstStyle/>
          <a:p>
            <a:pPr>
              <a:defRPr/>
            </a:pPr>
            <a:fld id="{0B0CDA72-1581-DE41-BCB1-E1ACF21E2331}" type="slidenum">
              <a:rPr lang="en-GB" smtClean="0"/>
              <a:pPr>
                <a:defRPr/>
              </a:pPr>
              <a:t>2</a:t>
            </a:fld>
            <a:endParaRPr lang="en-GB"/>
          </a:p>
        </p:txBody>
      </p:sp>
    </p:spTree>
    <p:extLst>
      <p:ext uri="{BB962C8B-B14F-4D97-AF65-F5344CB8AC3E}">
        <p14:creationId xmlns:p14="http://schemas.microsoft.com/office/powerpoint/2010/main" val="3733056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8" name="Rectangle 3"/>
          <p:cNvSpPr>
            <a:spLocks noGrp="1" noChangeArrowheads="1"/>
          </p:cNvSpPr>
          <p:nvPr>
            <p:ph type="body" idx="1"/>
          </p:nvPr>
        </p:nvSpPr>
        <p:spPr>
          <a:xfrm>
            <a:off x="340320" y="641350"/>
            <a:ext cx="9962232" cy="5645745"/>
          </a:xfrm>
        </p:spPr>
        <p:txBody>
          <a:bodyPr/>
          <a:lstStyle/>
          <a:p>
            <a:pPr algn="ctr">
              <a:lnSpc>
                <a:spcPct val="90000"/>
              </a:lnSpc>
              <a:buFontTx/>
              <a:buNone/>
            </a:pPr>
            <a:r>
              <a:rPr lang="en-GB" sz="3200" u="sng" dirty="0">
                <a:latin typeface="Calibri" charset="0"/>
              </a:rPr>
              <a:t>To become fluent readers and spellers children need to know: </a:t>
            </a:r>
          </a:p>
          <a:p>
            <a:pPr>
              <a:lnSpc>
                <a:spcPct val="90000"/>
              </a:lnSpc>
              <a:buFontTx/>
              <a:buNone/>
            </a:pPr>
            <a:endParaRPr lang="en-GB" sz="3200" u="sng" dirty="0">
              <a:latin typeface="Calibri" charset="0"/>
            </a:endParaRPr>
          </a:p>
          <a:p>
            <a:pPr>
              <a:lnSpc>
                <a:spcPct val="90000"/>
              </a:lnSpc>
              <a:buFontTx/>
              <a:buNone/>
            </a:pPr>
            <a:endParaRPr lang="en-GB" sz="3200" u="sng" dirty="0">
              <a:latin typeface="Calibri" charset="0"/>
            </a:endParaRPr>
          </a:p>
          <a:p>
            <a:pPr>
              <a:lnSpc>
                <a:spcPct val="70000"/>
              </a:lnSpc>
              <a:buFontTx/>
              <a:buNone/>
            </a:pPr>
            <a:endParaRPr lang="en-GB" sz="1000" dirty="0">
              <a:latin typeface="Calibri" charset="0"/>
            </a:endParaRPr>
          </a:p>
          <a:p>
            <a:pPr lvl="1" algn="ctr">
              <a:lnSpc>
                <a:spcPct val="90000"/>
              </a:lnSpc>
              <a:buFontTx/>
              <a:buNone/>
            </a:pPr>
            <a:r>
              <a:rPr lang="en-GB" sz="4400" dirty="0">
                <a:latin typeface="Calibri" charset="0"/>
              </a:rPr>
              <a:t>1: </a:t>
            </a:r>
            <a:r>
              <a:rPr lang="en-GB" sz="4400" b="1" dirty="0">
                <a:latin typeface="Calibri" charset="0"/>
              </a:rPr>
              <a:t>Letters are used to spell individual sounds</a:t>
            </a:r>
            <a:r>
              <a:rPr lang="en-GB" sz="4400" dirty="0">
                <a:latin typeface="Calibri" charset="0"/>
              </a:rPr>
              <a:t> (one at a time, from left to right across the page).</a:t>
            </a:r>
          </a:p>
          <a:p>
            <a:pPr lvl="1">
              <a:lnSpc>
                <a:spcPct val="70000"/>
              </a:lnSpc>
              <a:buFontTx/>
              <a:buNone/>
            </a:pPr>
            <a:endParaRPr lang="en-GB" sz="1600" dirty="0">
              <a:latin typeface="Calibri" charset="0"/>
            </a:endParaRPr>
          </a:p>
        </p:txBody>
      </p:sp>
      <p:graphicFrame>
        <p:nvGraphicFramePr>
          <p:cNvPr id="50179" name="Object 6"/>
          <p:cNvGraphicFramePr>
            <a:graphicFrameLocks/>
          </p:cNvGraphicFramePr>
          <p:nvPr/>
        </p:nvGraphicFramePr>
        <p:xfrm>
          <a:off x="869950" y="379413"/>
          <a:ext cx="8864600" cy="261937"/>
        </p:xfrm>
        <a:graphic>
          <a:graphicData uri="http://schemas.openxmlformats.org/presentationml/2006/ole">
            <mc:AlternateContent xmlns:mc="http://schemas.openxmlformats.org/markup-compatibility/2006">
              <mc:Choice xmlns:v="urn:schemas-microsoft-com:vml" Requires="v">
                <p:oleObj spid="_x0000_s34830" name="Picture" r:id="rId4" imgW="6110144" imgH="243981" progId="Word.Picture.8">
                  <p:embed/>
                </p:oleObj>
              </mc:Choice>
              <mc:Fallback>
                <p:oleObj name="Picture" r:id="rId4" imgW="6110144" imgH="243981" progId="Word.Picture.8">
                  <p:embed/>
                  <p:pic>
                    <p:nvPicPr>
                      <p:cNvPr id="50179"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950" y="379413"/>
                        <a:ext cx="8864600"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2" name="Footer Placeholder 1">
            <a:extLst>
              <a:ext uri="{FF2B5EF4-FFF2-40B4-BE49-F238E27FC236}">
                <a16:creationId xmlns:a16="http://schemas.microsoft.com/office/drawing/2014/main" id="{E1E74E05-4CE6-4937-AE39-9525C35FA622}"/>
              </a:ext>
            </a:extLst>
          </p:cNvPr>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3</a:t>
            </a:fld>
            <a:endParaRPr lang="en-GB"/>
          </a:p>
        </p:txBody>
      </p:sp>
    </p:spTree>
    <p:extLst>
      <p:ext uri="{BB962C8B-B14F-4D97-AF65-F5344CB8AC3E}">
        <p14:creationId xmlns:p14="http://schemas.microsoft.com/office/powerpoint/2010/main" val="1501705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8" name="Rectangle 3"/>
          <p:cNvSpPr>
            <a:spLocks noGrp="1" noChangeArrowheads="1"/>
          </p:cNvSpPr>
          <p:nvPr>
            <p:ph type="body" idx="1"/>
          </p:nvPr>
        </p:nvSpPr>
        <p:spPr>
          <a:xfrm>
            <a:off x="340320" y="1387251"/>
            <a:ext cx="9962232" cy="4899843"/>
          </a:xfrm>
        </p:spPr>
        <p:txBody>
          <a:bodyPr/>
          <a:lstStyle/>
          <a:p>
            <a:pPr lvl="1" algn="ctr">
              <a:lnSpc>
                <a:spcPct val="70000"/>
              </a:lnSpc>
              <a:buNone/>
            </a:pPr>
            <a:r>
              <a:rPr lang="en-GB" sz="5400" dirty="0">
                <a:solidFill>
                  <a:srgbClr val="000000"/>
                </a:solidFill>
                <a:latin typeface="Calibri" charset="0"/>
              </a:rPr>
              <a:t>2: </a:t>
            </a:r>
            <a:r>
              <a:rPr lang="en-GB" sz="5400" b="1" dirty="0">
                <a:solidFill>
                  <a:srgbClr val="000000"/>
                </a:solidFill>
                <a:latin typeface="Calibri" charset="0"/>
              </a:rPr>
              <a:t>Each</a:t>
            </a:r>
            <a:r>
              <a:rPr lang="en-GB" sz="5400" dirty="0">
                <a:solidFill>
                  <a:srgbClr val="000000"/>
                </a:solidFill>
                <a:latin typeface="Calibri" charset="0"/>
              </a:rPr>
              <a:t> </a:t>
            </a:r>
            <a:r>
              <a:rPr lang="en-GB" sz="5400" b="1" dirty="0">
                <a:solidFill>
                  <a:srgbClr val="000000"/>
                </a:solidFill>
                <a:latin typeface="Calibri" charset="0"/>
              </a:rPr>
              <a:t>sound may be spelled by one or more letters</a:t>
            </a:r>
            <a:r>
              <a:rPr lang="en-GB" sz="5400" dirty="0">
                <a:solidFill>
                  <a:srgbClr val="000000"/>
                </a:solidFill>
                <a:latin typeface="Calibri" charset="0"/>
              </a:rPr>
              <a:t>.</a:t>
            </a:r>
          </a:p>
          <a:p>
            <a:pPr lvl="1" algn="ctr">
              <a:lnSpc>
                <a:spcPct val="70000"/>
              </a:lnSpc>
              <a:buNone/>
            </a:pPr>
            <a:endParaRPr lang="en-GB" sz="5400" dirty="0">
              <a:solidFill>
                <a:srgbClr val="000000"/>
              </a:solidFill>
              <a:latin typeface="Calibri" charset="0"/>
            </a:endParaRPr>
          </a:p>
          <a:p>
            <a:pPr lvl="1" algn="ctr">
              <a:lnSpc>
                <a:spcPct val="70000"/>
              </a:lnSpc>
              <a:buNone/>
            </a:pPr>
            <a:endParaRPr lang="en-GB" sz="5400" dirty="0">
              <a:solidFill>
                <a:srgbClr val="000000"/>
              </a:solidFill>
              <a:latin typeface="Calibri" charset="0"/>
            </a:endParaRPr>
          </a:p>
          <a:p>
            <a:pPr lvl="1" algn="ctr">
              <a:lnSpc>
                <a:spcPct val="70000"/>
              </a:lnSpc>
              <a:buNone/>
            </a:pPr>
            <a:r>
              <a:rPr lang="en-GB" sz="5400" b="1" dirty="0">
                <a:solidFill>
                  <a:srgbClr val="FF0000"/>
                </a:solidFill>
                <a:latin typeface="Calibri" charset="0"/>
              </a:rPr>
              <a:t>c</a:t>
            </a:r>
            <a:r>
              <a:rPr lang="en-GB" sz="5400" dirty="0">
                <a:solidFill>
                  <a:srgbClr val="000000"/>
                </a:solidFill>
                <a:latin typeface="Calibri" charset="0"/>
              </a:rPr>
              <a:t>at </a:t>
            </a:r>
            <a:r>
              <a:rPr lang="en-GB" sz="5400" b="1" dirty="0">
                <a:solidFill>
                  <a:srgbClr val="FF0000"/>
                </a:solidFill>
                <a:latin typeface="Calibri" charset="0"/>
              </a:rPr>
              <a:t>sh</a:t>
            </a:r>
            <a:r>
              <a:rPr lang="en-GB" sz="5400" dirty="0">
                <a:solidFill>
                  <a:srgbClr val="000000"/>
                </a:solidFill>
                <a:latin typeface="Calibri" charset="0"/>
              </a:rPr>
              <a:t>ip n</a:t>
            </a:r>
            <a:r>
              <a:rPr lang="en-GB" sz="5400" b="1" dirty="0">
                <a:solidFill>
                  <a:srgbClr val="FF0000"/>
                </a:solidFill>
                <a:latin typeface="Calibri" charset="0"/>
              </a:rPr>
              <a:t>igh</a:t>
            </a:r>
            <a:r>
              <a:rPr lang="en-GB" sz="5400" dirty="0">
                <a:solidFill>
                  <a:srgbClr val="000000"/>
                </a:solidFill>
                <a:latin typeface="Calibri" charset="0"/>
              </a:rPr>
              <a:t>t w</a:t>
            </a:r>
            <a:r>
              <a:rPr lang="en-GB" sz="5400" b="1" dirty="0">
                <a:solidFill>
                  <a:srgbClr val="FF0000"/>
                </a:solidFill>
                <a:latin typeface="Calibri" charset="0"/>
              </a:rPr>
              <a:t>eigh</a:t>
            </a:r>
            <a:r>
              <a:rPr lang="en-GB" sz="5400" dirty="0">
                <a:solidFill>
                  <a:srgbClr val="000000"/>
                </a:solidFill>
                <a:latin typeface="Calibri" charset="0"/>
              </a:rPr>
              <a:t>t</a:t>
            </a:r>
          </a:p>
          <a:p>
            <a:pPr lvl="1">
              <a:lnSpc>
                <a:spcPct val="70000"/>
              </a:lnSpc>
              <a:buFontTx/>
              <a:buNone/>
            </a:pPr>
            <a:endParaRPr lang="en-GB" sz="1600" dirty="0">
              <a:latin typeface="Calibri" charset="0"/>
            </a:endParaRPr>
          </a:p>
        </p:txBody>
      </p:sp>
      <p:graphicFrame>
        <p:nvGraphicFramePr>
          <p:cNvPr id="50179" name="Object 6"/>
          <p:cNvGraphicFramePr>
            <a:graphicFrameLocks/>
          </p:cNvGraphicFramePr>
          <p:nvPr/>
        </p:nvGraphicFramePr>
        <p:xfrm>
          <a:off x="869950" y="379413"/>
          <a:ext cx="8864600" cy="261937"/>
        </p:xfrm>
        <a:graphic>
          <a:graphicData uri="http://schemas.openxmlformats.org/presentationml/2006/ole">
            <mc:AlternateContent xmlns:mc="http://schemas.openxmlformats.org/markup-compatibility/2006">
              <mc:Choice xmlns:v="urn:schemas-microsoft-com:vml" Requires="v">
                <p:oleObj spid="_x0000_s36878" name="Picture" r:id="rId4" imgW="6110144" imgH="243981" progId="Word.Picture.8">
                  <p:embed/>
                </p:oleObj>
              </mc:Choice>
              <mc:Fallback>
                <p:oleObj name="Picture" r:id="rId4" imgW="6110144" imgH="243981" progId="Word.Picture.8">
                  <p:embed/>
                  <p:pic>
                    <p:nvPicPr>
                      <p:cNvPr id="50179"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950" y="379413"/>
                        <a:ext cx="8864600"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2" name="Footer Placeholder 1">
            <a:extLst>
              <a:ext uri="{FF2B5EF4-FFF2-40B4-BE49-F238E27FC236}">
                <a16:creationId xmlns:a16="http://schemas.microsoft.com/office/drawing/2014/main" id="{E1E74E05-4CE6-4937-AE39-9525C35FA622}"/>
              </a:ext>
            </a:extLst>
          </p:cNvPr>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4</a:t>
            </a:fld>
            <a:endParaRPr lang="en-GB"/>
          </a:p>
        </p:txBody>
      </p:sp>
    </p:spTree>
    <p:extLst>
      <p:ext uri="{BB962C8B-B14F-4D97-AF65-F5344CB8AC3E}">
        <p14:creationId xmlns:p14="http://schemas.microsoft.com/office/powerpoint/2010/main" val="2730064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8" name="Rectangle 3"/>
          <p:cNvSpPr>
            <a:spLocks noGrp="1" noChangeArrowheads="1"/>
          </p:cNvSpPr>
          <p:nvPr>
            <p:ph type="body" idx="1"/>
          </p:nvPr>
        </p:nvSpPr>
        <p:spPr>
          <a:xfrm>
            <a:off x="696144" y="1915766"/>
            <a:ext cx="9246368" cy="4800078"/>
          </a:xfrm>
        </p:spPr>
        <p:txBody>
          <a:bodyPr/>
          <a:lstStyle/>
          <a:p>
            <a:pPr>
              <a:lnSpc>
                <a:spcPct val="70000"/>
              </a:lnSpc>
              <a:buFontTx/>
              <a:buNone/>
            </a:pPr>
            <a:endParaRPr lang="en-GB" sz="1200" dirty="0">
              <a:latin typeface="Calibri" charset="0"/>
            </a:endParaRPr>
          </a:p>
          <a:p>
            <a:pPr lvl="1">
              <a:lnSpc>
                <a:spcPct val="70000"/>
              </a:lnSpc>
              <a:buFontTx/>
              <a:buNone/>
            </a:pPr>
            <a:endParaRPr lang="en-GB" sz="1200" dirty="0">
              <a:latin typeface="Calibri" charset="0"/>
            </a:endParaRPr>
          </a:p>
          <a:p>
            <a:pPr lvl="1">
              <a:lnSpc>
                <a:spcPct val="70000"/>
              </a:lnSpc>
              <a:buFontTx/>
              <a:buNone/>
            </a:pPr>
            <a:r>
              <a:rPr lang="en-GB" sz="4400" dirty="0">
                <a:latin typeface="Calibri" charset="0"/>
              </a:rPr>
              <a:t>3: </a:t>
            </a:r>
            <a:r>
              <a:rPr lang="en-GB" sz="4400" b="1" dirty="0">
                <a:latin typeface="Calibri" charset="0"/>
              </a:rPr>
              <a:t>Sounds may be written in more than one way</a:t>
            </a:r>
            <a:r>
              <a:rPr lang="en-GB" sz="4400" dirty="0">
                <a:latin typeface="Calibri" charset="0"/>
              </a:rPr>
              <a:t>:</a:t>
            </a:r>
          </a:p>
          <a:p>
            <a:pPr lvl="1">
              <a:lnSpc>
                <a:spcPct val="70000"/>
              </a:lnSpc>
              <a:buFontTx/>
              <a:buNone/>
            </a:pPr>
            <a:endParaRPr lang="en-GB" sz="4400" dirty="0">
              <a:latin typeface="Calibri" charset="0"/>
            </a:endParaRPr>
          </a:p>
          <a:p>
            <a:pPr lvl="1" algn="ctr">
              <a:lnSpc>
                <a:spcPct val="70000"/>
              </a:lnSpc>
              <a:buFontTx/>
              <a:buNone/>
            </a:pPr>
            <a:r>
              <a:rPr lang="en-GB" sz="4400" dirty="0">
                <a:latin typeface="Calibri" charset="0"/>
              </a:rPr>
              <a:t> pl</a:t>
            </a:r>
            <a:r>
              <a:rPr lang="en-GB" sz="4400" dirty="0">
                <a:solidFill>
                  <a:srgbClr val="FF0000"/>
                </a:solidFill>
                <a:latin typeface="Calibri" charset="0"/>
              </a:rPr>
              <a:t>ay</a:t>
            </a:r>
            <a:r>
              <a:rPr lang="en-GB" sz="4400" dirty="0">
                <a:latin typeface="Calibri" charset="0"/>
              </a:rPr>
              <a:t>, r</a:t>
            </a:r>
            <a:r>
              <a:rPr lang="en-GB" sz="4400" dirty="0">
                <a:solidFill>
                  <a:srgbClr val="FF0000"/>
                </a:solidFill>
                <a:latin typeface="Calibri" charset="0"/>
              </a:rPr>
              <a:t>ai</a:t>
            </a:r>
            <a:r>
              <a:rPr lang="en-GB" sz="4400" dirty="0">
                <a:latin typeface="Calibri" charset="0"/>
              </a:rPr>
              <a:t>n, gr</a:t>
            </a:r>
            <a:r>
              <a:rPr lang="en-GB" sz="4400" dirty="0">
                <a:solidFill>
                  <a:srgbClr val="FF0000"/>
                </a:solidFill>
                <a:latin typeface="Calibri" charset="0"/>
              </a:rPr>
              <a:t>ea</a:t>
            </a:r>
            <a:r>
              <a:rPr lang="en-GB" sz="4400" dirty="0">
                <a:latin typeface="Calibri" charset="0"/>
              </a:rPr>
              <a:t>t, g</a:t>
            </a:r>
            <a:r>
              <a:rPr lang="en-GB" sz="4400" dirty="0">
                <a:solidFill>
                  <a:srgbClr val="FF0000"/>
                </a:solidFill>
                <a:latin typeface="Calibri" charset="0"/>
              </a:rPr>
              <a:t>a</a:t>
            </a:r>
            <a:r>
              <a:rPr lang="en-GB" sz="4400" dirty="0">
                <a:latin typeface="Calibri" charset="0"/>
              </a:rPr>
              <a:t>t</a:t>
            </a:r>
            <a:r>
              <a:rPr lang="en-GB" sz="4400" dirty="0">
                <a:solidFill>
                  <a:srgbClr val="FF0000"/>
                </a:solidFill>
                <a:latin typeface="Calibri" charset="0"/>
              </a:rPr>
              <a:t>e</a:t>
            </a:r>
          </a:p>
          <a:p>
            <a:pPr lvl="1">
              <a:lnSpc>
                <a:spcPct val="70000"/>
              </a:lnSpc>
              <a:buFontTx/>
              <a:buNone/>
            </a:pPr>
            <a:endParaRPr lang="en-GB" sz="1600" dirty="0">
              <a:latin typeface="Calibri" charset="0"/>
            </a:endParaRPr>
          </a:p>
        </p:txBody>
      </p:sp>
      <p:graphicFrame>
        <p:nvGraphicFramePr>
          <p:cNvPr id="50179" name="Object 6"/>
          <p:cNvGraphicFramePr>
            <a:graphicFrameLocks/>
          </p:cNvGraphicFramePr>
          <p:nvPr>
            <p:extLst>
              <p:ext uri="{D42A27DB-BD31-4B8C-83A1-F6EECF244321}">
                <p14:modId xmlns:p14="http://schemas.microsoft.com/office/powerpoint/2010/main" val="413991057"/>
              </p:ext>
            </p:extLst>
          </p:nvPr>
        </p:nvGraphicFramePr>
        <p:xfrm>
          <a:off x="869950" y="379413"/>
          <a:ext cx="8864600" cy="261937"/>
        </p:xfrm>
        <a:graphic>
          <a:graphicData uri="http://schemas.openxmlformats.org/presentationml/2006/ole">
            <mc:AlternateContent xmlns:mc="http://schemas.openxmlformats.org/markup-compatibility/2006">
              <mc:Choice xmlns:v="urn:schemas-microsoft-com:vml" Requires="v">
                <p:oleObj spid="_x0000_s33806" name="Picture" r:id="rId4" imgW="6110144" imgH="243981" progId="Word.Picture.8">
                  <p:embed/>
                </p:oleObj>
              </mc:Choice>
              <mc:Fallback>
                <p:oleObj name="Picture" r:id="rId4" imgW="6110144" imgH="243981" progId="Word.Picture.8">
                  <p:embed/>
                  <p:pic>
                    <p:nvPicPr>
                      <p:cNvPr id="50179"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950" y="379413"/>
                        <a:ext cx="8864600"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2" name="Footer Placeholder 1">
            <a:extLst>
              <a:ext uri="{FF2B5EF4-FFF2-40B4-BE49-F238E27FC236}">
                <a16:creationId xmlns:a16="http://schemas.microsoft.com/office/drawing/2014/main" id="{0FC379F1-3D6E-4029-A95B-538444CA00C0}"/>
              </a:ext>
            </a:extLst>
          </p:cNvPr>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5</a:t>
            </a:fld>
            <a:endParaRPr lang="en-GB"/>
          </a:p>
        </p:txBody>
      </p:sp>
    </p:spTree>
    <p:extLst>
      <p:ext uri="{BB962C8B-B14F-4D97-AF65-F5344CB8AC3E}">
        <p14:creationId xmlns:p14="http://schemas.microsoft.com/office/powerpoint/2010/main" val="684857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8" name="Rectangle 3"/>
          <p:cNvSpPr>
            <a:spLocks noGrp="1" noChangeArrowheads="1"/>
          </p:cNvSpPr>
          <p:nvPr>
            <p:ph type="body" idx="1"/>
          </p:nvPr>
        </p:nvSpPr>
        <p:spPr>
          <a:xfrm>
            <a:off x="602804" y="1171228"/>
            <a:ext cx="9462392" cy="5671493"/>
          </a:xfrm>
        </p:spPr>
        <p:txBody>
          <a:bodyPr/>
          <a:lstStyle/>
          <a:p>
            <a:pPr lvl="1">
              <a:lnSpc>
                <a:spcPct val="70000"/>
              </a:lnSpc>
              <a:buFontTx/>
              <a:buNone/>
            </a:pPr>
            <a:endParaRPr lang="en-GB" sz="2400" dirty="0">
              <a:latin typeface="Calibri" charset="0"/>
            </a:endParaRPr>
          </a:p>
          <a:p>
            <a:pPr lvl="1">
              <a:lnSpc>
                <a:spcPct val="70000"/>
              </a:lnSpc>
              <a:buFontTx/>
              <a:buNone/>
            </a:pPr>
            <a:r>
              <a:rPr lang="en-GB" sz="4400" dirty="0">
                <a:latin typeface="Calibri" charset="0"/>
              </a:rPr>
              <a:t>4: </a:t>
            </a:r>
            <a:r>
              <a:rPr lang="en-GB" sz="4400" b="1" dirty="0">
                <a:latin typeface="Calibri" charset="0"/>
              </a:rPr>
              <a:t>Many spellings represent more than one sound</a:t>
            </a:r>
            <a:r>
              <a:rPr lang="en-GB" sz="4400" dirty="0">
                <a:latin typeface="Calibri" charset="0"/>
              </a:rPr>
              <a:t>.</a:t>
            </a:r>
          </a:p>
          <a:p>
            <a:pPr lvl="1">
              <a:lnSpc>
                <a:spcPct val="70000"/>
              </a:lnSpc>
              <a:buFontTx/>
              <a:buNone/>
            </a:pPr>
            <a:endParaRPr lang="en-GB" sz="4400" dirty="0">
              <a:latin typeface="Calibri" charset="0"/>
            </a:endParaRPr>
          </a:p>
          <a:p>
            <a:pPr lvl="1" algn="ctr">
              <a:lnSpc>
                <a:spcPct val="70000"/>
              </a:lnSpc>
              <a:buFontTx/>
              <a:buNone/>
            </a:pPr>
            <a:r>
              <a:rPr lang="en-GB" sz="4400" dirty="0">
                <a:latin typeface="Calibri" charset="0"/>
              </a:rPr>
              <a:t>the spelling &lt; </a:t>
            </a:r>
            <a:r>
              <a:rPr lang="en-GB" sz="4400" dirty="0" err="1">
                <a:solidFill>
                  <a:srgbClr val="FF0000"/>
                </a:solidFill>
                <a:latin typeface="Calibri" charset="0"/>
              </a:rPr>
              <a:t>ea</a:t>
            </a:r>
            <a:r>
              <a:rPr lang="en-GB" sz="4400" dirty="0">
                <a:latin typeface="Calibri" charset="0"/>
              </a:rPr>
              <a:t> &gt; can represent the sounds: </a:t>
            </a:r>
          </a:p>
          <a:p>
            <a:pPr lvl="1" algn="ctr">
              <a:lnSpc>
                <a:spcPct val="70000"/>
              </a:lnSpc>
              <a:buFontTx/>
              <a:buNone/>
            </a:pPr>
            <a:endParaRPr lang="en-GB" sz="4400" dirty="0">
              <a:latin typeface="Calibri" charset="0"/>
            </a:endParaRPr>
          </a:p>
          <a:p>
            <a:pPr lvl="1" algn="ctr">
              <a:lnSpc>
                <a:spcPct val="70000"/>
              </a:lnSpc>
              <a:buFontTx/>
              <a:buNone/>
            </a:pPr>
            <a:r>
              <a:rPr lang="en-GB" sz="4400" dirty="0">
                <a:latin typeface="Calibri" charset="0"/>
              </a:rPr>
              <a:t>s</a:t>
            </a:r>
            <a:r>
              <a:rPr lang="en-GB" sz="4400" dirty="0">
                <a:solidFill>
                  <a:srgbClr val="FF0000"/>
                </a:solidFill>
                <a:latin typeface="Calibri" charset="0"/>
              </a:rPr>
              <a:t>ea</a:t>
            </a:r>
            <a:r>
              <a:rPr lang="en-GB" sz="4400" dirty="0">
                <a:latin typeface="Calibri" charset="0"/>
              </a:rPr>
              <a:t>t, h</a:t>
            </a:r>
            <a:r>
              <a:rPr lang="en-GB" sz="4400" dirty="0">
                <a:solidFill>
                  <a:srgbClr val="FF0000"/>
                </a:solidFill>
                <a:latin typeface="Calibri" charset="0"/>
              </a:rPr>
              <a:t>ea</a:t>
            </a:r>
            <a:r>
              <a:rPr lang="en-GB" sz="4400" dirty="0">
                <a:latin typeface="Calibri" charset="0"/>
              </a:rPr>
              <a:t>d, br</a:t>
            </a:r>
            <a:r>
              <a:rPr lang="en-GB" sz="4400" dirty="0">
                <a:solidFill>
                  <a:srgbClr val="FF0000"/>
                </a:solidFill>
                <a:latin typeface="Calibri" charset="0"/>
              </a:rPr>
              <a:t>ea</a:t>
            </a:r>
            <a:r>
              <a:rPr lang="en-GB" sz="4400" dirty="0">
                <a:latin typeface="Calibri" charset="0"/>
              </a:rPr>
              <a:t>k</a:t>
            </a:r>
          </a:p>
        </p:txBody>
      </p:sp>
      <p:graphicFrame>
        <p:nvGraphicFramePr>
          <p:cNvPr id="50179" name="Object 6"/>
          <p:cNvGraphicFramePr>
            <a:graphicFrameLocks/>
          </p:cNvGraphicFramePr>
          <p:nvPr>
            <p:extLst>
              <p:ext uri="{D42A27DB-BD31-4B8C-83A1-F6EECF244321}">
                <p14:modId xmlns:p14="http://schemas.microsoft.com/office/powerpoint/2010/main" val="413991057"/>
              </p:ext>
            </p:extLst>
          </p:nvPr>
        </p:nvGraphicFramePr>
        <p:xfrm>
          <a:off x="869950" y="379413"/>
          <a:ext cx="8864600" cy="261937"/>
        </p:xfrm>
        <a:graphic>
          <a:graphicData uri="http://schemas.openxmlformats.org/presentationml/2006/ole">
            <mc:AlternateContent xmlns:mc="http://schemas.openxmlformats.org/markup-compatibility/2006">
              <mc:Choice xmlns:v="urn:schemas-microsoft-com:vml" Requires="v">
                <p:oleObj spid="_x0000_s497687" name="Picture" r:id="rId4" imgW="6110144" imgH="243981" progId="Word.Picture.8">
                  <p:embed/>
                </p:oleObj>
              </mc:Choice>
              <mc:Fallback>
                <p:oleObj name="Picture" r:id="rId4" imgW="6110144" imgH="243981" progId="Word.Picture.8">
                  <p:embed/>
                  <p:pic>
                    <p:nvPicPr>
                      <p:cNvPr id="50179"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950" y="379413"/>
                        <a:ext cx="8864600"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2" name="Footer Placeholder 1">
            <a:extLst>
              <a:ext uri="{FF2B5EF4-FFF2-40B4-BE49-F238E27FC236}">
                <a16:creationId xmlns:a16="http://schemas.microsoft.com/office/drawing/2014/main" id="{0FC379F1-3D6E-4029-A95B-538444CA00C0}"/>
              </a:ext>
            </a:extLst>
          </p:cNvPr>
          <p:cNvSpPr>
            <a:spLocks noGrp="1"/>
          </p:cNvSpPr>
          <p:nvPr>
            <p:ph type="ftr" sz="quarter" idx="11"/>
          </p:nvPr>
        </p:nvSpPr>
        <p:spPr/>
        <p:txBody>
          <a:bodyPr/>
          <a:lstStyle/>
          <a:p>
            <a:pPr>
              <a:defRPr/>
            </a:pPr>
            <a:r>
              <a:rPr lang="en-GB"/>
              <a:t>Thank you for taking the time to attend this meeting! 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6</a:t>
            </a:fld>
            <a:endParaRPr lang="en-GB"/>
          </a:p>
        </p:txBody>
      </p:sp>
    </p:spTree>
    <p:extLst>
      <p:ext uri="{BB962C8B-B14F-4D97-AF65-F5344CB8AC3E}">
        <p14:creationId xmlns:p14="http://schemas.microsoft.com/office/powerpoint/2010/main" val="2538033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6" name="Rectangle 3"/>
          <p:cNvSpPr>
            <a:spLocks noGrp="1" noChangeArrowheads="1"/>
          </p:cNvSpPr>
          <p:nvPr>
            <p:ph type="body" idx="1"/>
          </p:nvPr>
        </p:nvSpPr>
        <p:spPr>
          <a:xfrm>
            <a:off x="800100" y="641350"/>
            <a:ext cx="9067800" cy="5873750"/>
          </a:xfrm>
        </p:spPr>
        <p:txBody>
          <a:bodyPr/>
          <a:lstStyle/>
          <a:p>
            <a:pPr algn="ctr">
              <a:buFontTx/>
              <a:buNone/>
            </a:pPr>
            <a:r>
              <a:rPr lang="en-GB" sz="3200" u="sng" dirty="0">
                <a:latin typeface="Calibri" charset="0"/>
              </a:rPr>
              <a:t>What </a:t>
            </a:r>
            <a:r>
              <a:rPr lang="en-GB" sz="3200" b="1" u="sng" dirty="0">
                <a:latin typeface="Calibri" charset="0"/>
              </a:rPr>
              <a:t>skills</a:t>
            </a:r>
            <a:r>
              <a:rPr lang="en-GB" sz="3200" u="sng" dirty="0">
                <a:latin typeface="Calibri" charset="0"/>
              </a:rPr>
              <a:t> need to be practised and perfected to become a fluent reader?</a:t>
            </a:r>
          </a:p>
          <a:p>
            <a:pPr algn="ctr">
              <a:buFontTx/>
              <a:buNone/>
            </a:pPr>
            <a:endParaRPr lang="en-GB" sz="3200" u="sng" dirty="0">
              <a:latin typeface="Calibri" charset="0"/>
            </a:endParaRPr>
          </a:p>
          <a:p>
            <a:pPr>
              <a:buFontTx/>
              <a:buNone/>
            </a:pPr>
            <a:endParaRPr lang="en-GB" sz="1600" dirty="0">
              <a:latin typeface="Calibri" charset="0"/>
            </a:endParaRPr>
          </a:p>
          <a:p>
            <a:pPr lvl="1"/>
            <a:r>
              <a:rPr lang="en-GB" sz="3200" b="1" dirty="0">
                <a:latin typeface="Calibri" charset="0"/>
              </a:rPr>
              <a:t>Segmenting</a:t>
            </a:r>
            <a:endParaRPr lang="en-GB" sz="3200" dirty="0">
              <a:latin typeface="Calibri" charset="0"/>
            </a:endParaRPr>
          </a:p>
          <a:p>
            <a:pPr lvl="1"/>
            <a:endParaRPr lang="en-GB" sz="1600" dirty="0">
              <a:latin typeface="Calibri" charset="0"/>
            </a:endParaRPr>
          </a:p>
          <a:p>
            <a:pPr lvl="1"/>
            <a:r>
              <a:rPr lang="en-GB" sz="3200" b="1" dirty="0">
                <a:latin typeface="Calibri" charset="0"/>
              </a:rPr>
              <a:t>Blending</a:t>
            </a:r>
            <a:endParaRPr lang="en-GB" sz="3200" dirty="0">
              <a:latin typeface="Calibri" charset="0"/>
            </a:endParaRPr>
          </a:p>
          <a:p>
            <a:pPr lvl="1"/>
            <a:endParaRPr lang="en-GB" sz="1600" dirty="0">
              <a:latin typeface="Calibri" charset="0"/>
            </a:endParaRPr>
          </a:p>
          <a:p>
            <a:pPr lvl="1"/>
            <a:r>
              <a:rPr lang="en-GB" sz="3200" b="1" dirty="0">
                <a:latin typeface="Calibri" charset="0"/>
              </a:rPr>
              <a:t>Phoneme manipulation</a:t>
            </a:r>
          </a:p>
          <a:p>
            <a:pPr lvl="1"/>
            <a:endParaRPr lang="en-GB" sz="3200" b="1" dirty="0">
              <a:latin typeface="Calibri" charset="0"/>
            </a:endParaRPr>
          </a:p>
          <a:p>
            <a:pPr marL="490538" lvl="1" indent="0">
              <a:buNone/>
            </a:pPr>
            <a:r>
              <a:rPr lang="en-GB" sz="3200" dirty="0">
                <a:latin typeface="Calibri" charset="0"/>
              </a:rPr>
              <a:t>You also need </a:t>
            </a:r>
            <a:r>
              <a:rPr lang="en-GB" sz="3200" b="1" dirty="0">
                <a:latin typeface="Calibri" charset="0"/>
              </a:rPr>
              <a:t>code knowledge</a:t>
            </a:r>
            <a:r>
              <a:rPr lang="en-GB" sz="3200" dirty="0">
                <a:latin typeface="Calibri" charset="0"/>
              </a:rPr>
              <a:t>: how to spell the sounds in the language.</a:t>
            </a:r>
          </a:p>
          <a:p>
            <a:pPr marL="490538" lvl="1" indent="0">
              <a:buNone/>
            </a:pPr>
            <a:endParaRPr lang="en-GB" sz="3200" dirty="0">
              <a:latin typeface="Calibri" charset="0"/>
            </a:endParaRPr>
          </a:p>
          <a:p>
            <a:pPr lvl="1"/>
            <a:endParaRPr lang="en-GB" dirty="0">
              <a:latin typeface="Verdana" charset="0"/>
            </a:endParaRPr>
          </a:p>
        </p:txBody>
      </p:sp>
      <p:graphicFrame>
        <p:nvGraphicFramePr>
          <p:cNvPr id="54275" name="Object 6"/>
          <p:cNvGraphicFramePr>
            <a:graphicFrameLocks/>
          </p:cNvGraphicFramePr>
          <p:nvPr/>
        </p:nvGraphicFramePr>
        <p:xfrm>
          <a:off x="869950" y="379413"/>
          <a:ext cx="8864600" cy="261937"/>
        </p:xfrm>
        <a:graphic>
          <a:graphicData uri="http://schemas.openxmlformats.org/presentationml/2006/ole">
            <mc:AlternateContent xmlns:mc="http://schemas.openxmlformats.org/markup-compatibility/2006">
              <mc:Choice xmlns:v="urn:schemas-microsoft-com:vml" Requires="v">
                <p:oleObj spid="_x0000_s30735" name="Picture" r:id="rId4" imgW="6110144" imgH="243981" progId="Word.Picture.8">
                  <p:embed/>
                </p:oleObj>
              </mc:Choice>
              <mc:Fallback>
                <p:oleObj name="Picture" r:id="rId4" imgW="6110144" imgH="243981" progId="Word.Picture.8">
                  <p:embed/>
                  <p:pic>
                    <p:nvPicPr>
                      <p:cNvPr id="0"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950" y="379413"/>
                        <a:ext cx="8864600"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2" name="Footer Placeholder 1">
            <a:extLst>
              <a:ext uri="{FF2B5EF4-FFF2-40B4-BE49-F238E27FC236}">
                <a16:creationId xmlns:a16="http://schemas.microsoft.com/office/drawing/2014/main" id="{8B4CB3CD-B4CC-4BC7-9226-B39FC5AEEC6B}"/>
              </a:ext>
            </a:extLst>
          </p:cNvPr>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7</a:t>
            </a:fld>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401638"/>
            <a:ext cx="9067800" cy="5522118"/>
          </a:xfrm>
        </p:spPr>
        <p:txBody>
          <a:bodyPr/>
          <a:lstStyle/>
          <a:p>
            <a:r>
              <a:rPr lang="en-GB" sz="8800" dirty="0"/>
              <a:t>Initial code</a:t>
            </a:r>
            <a:br>
              <a:rPr lang="en-GB" sz="8800" dirty="0"/>
            </a:br>
            <a:r>
              <a:rPr lang="en-GB" sz="8800" dirty="0"/>
              <a:t/>
            </a:r>
            <a:br>
              <a:rPr lang="en-GB" sz="8800" dirty="0"/>
            </a:br>
            <a:r>
              <a:rPr lang="en-GB" sz="8800" dirty="0"/>
              <a:t>Extended code</a:t>
            </a:r>
          </a:p>
        </p:txBody>
      </p:sp>
      <p:sp>
        <p:nvSpPr>
          <p:cNvPr id="4" name="Footer Placeholder 3"/>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8</a:t>
            </a:fld>
            <a:endParaRPr lang="en-GB"/>
          </a:p>
        </p:txBody>
      </p:sp>
    </p:spTree>
    <p:extLst>
      <p:ext uri="{BB962C8B-B14F-4D97-AF65-F5344CB8AC3E}">
        <p14:creationId xmlns:p14="http://schemas.microsoft.com/office/powerpoint/2010/main" val="3698831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401637"/>
            <a:ext cx="9067800" cy="6194425"/>
          </a:xfrm>
        </p:spPr>
        <p:txBody>
          <a:bodyPr/>
          <a:lstStyle/>
          <a:p>
            <a:r>
              <a:rPr lang="en-GB" sz="5400" dirty="0"/>
              <a:t>Sounds-Write is all about focusing on not having to ‘re-teach’ something.</a:t>
            </a:r>
            <a:r>
              <a:rPr lang="en-GB" dirty="0"/>
              <a:t/>
            </a:r>
            <a:br>
              <a:rPr lang="en-GB" dirty="0"/>
            </a:br>
            <a:r>
              <a:rPr lang="en-GB" dirty="0"/>
              <a:t/>
            </a:r>
            <a:br>
              <a:rPr lang="en-GB" dirty="0"/>
            </a:br>
            <a:endParaRPr lang="en-GB" dirty="0"/>
          </a:p>
        </p:txBody>
      </p:sp>
      <p:sp>
        <p:nvSpPr>
          <p:cNvPr id="4" name="Footer Placeholder 3"/>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9</a:t>
            </a:fld>
            <a:endParaRPr lang="en-GB"/>
          </a:p>
        </p:txBody>
      </p:sp>
    </p:spTree>
    <p:extLst>
      <p:ext uri="{BB962C8B-B14F-4D97-AF65-F5344CB8AC3E}">
        <p14:creationId xmlns:p14="http://schemas.microsoft.com/office/powerpoint/2010/main" val="25000478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u="sng" dirty="0">
                <a:solidFill>
                  <a:schemeClr val="accent1">
                    <a:lumMod val="50000"/>
                  </a:schemeClr>
                </a:solidFill>
              </a:rPr>
              <a:t>Key information…</a:t>
            </a:r>
          </a:p>
        </p:txBody>
      </p:sp>
      <p:sp>
        <p:nvSpPr>
          <p:cNvPr id="3" name="Content Placeholder 2"/>
          <p:cNvSpPr>
            <a:spLocks noGrp="1"/>
          </p:cNvSpPr>
          <p:nvPr>
            <p:ph idx="1"/>
          </p:nvPr>
        </p:nvSpPr>
        <p:spPr>
          <a:xfrm>
            <a:off x="149424" y="2323356"/>
            <a:ext cx="10518576" cy="4191744"/>
          </a:xfrm>
        </p:spPr>
        <p:txBody>
          <a:bodyPr/>
          <a:lstStyle/>
          <a:p>
            <a:r>
              <a:rPr lang="en-GB" dirty="0"/>
              <a:t>Letters spell sounds</a:t>
            </a:r>
          </a:p>
          <a:p>
            <a:r>
              <a:rPr lang="en-GB" dirty="0"/>
              <a:t>Pa</a:t>
            </a:r>
            <a:r>
              <a:rPr lang="en-GB" dirty="0">
                <a:solidFill>
                  <a:srgbClr val="FF0000"/>
                </a:solidFill>
              </a:rPr>
              <a:t>c</a:t>
            </a:r>
            <a:r>
              <a:rPr lang="en-GB" dirty="0"/>
              <a:t>ifi</a:t>
            </a:r>
            <a:r>
              <a:rPr lang="en-GB" dirty="0">
                <a:solidFill>
                  <a:srgbClr val="FF0000"/>
                </a:solidFill>
              </a:rPr>
              <a:t>c</a:t>
            </a:r>
            <a:r>
              <a:rPr lang="en-GB" dirty="0"/>
              <a:t> o</a:t>
            </a:r>
            <a:r>
              <a:rPr lang="en-GB" dirty="0">
                <a:solidFill>
                  <a:srgbClr val="FF0000"/>
                </a:solidFill>
              </a:rPr>
              <a:t>c</a:t>
            </a:r>
            <a:r>
              <a:rPr lang="en-GB" dirty="0"/>
              <a:t>ean- the same letter can make a different sound</a:t>
            </a:r>
          </a:p>
          <a:p>
            <a:r>
              <a:rPr lang="en-GB" dirty="0"/>
              <a:t>NO tricky words</a:t>
            </a:r>
          </a:p>
          <a:p>
            <a:r>
              <a:rPr lang="en-GB" dirty="0"/>
              <a:t>Split spellings</a:t>
            </a:r>
          </a:p>
          <a:p>
            <a:r>
              <a:rPr lang="en-GB" dirty="0"/>
              <a:t>No actions/pictures linked to each sound</a:t>
            </a:r>
          </a:p>
          <a:p>
            <a:r>
              <a:rPr lang="en-GB" dirty="0"/>
              <a:t>No silent letters</a:t>
            </a:r>
          </a:p>
          <a:p>
            <a:r>
              <a:rPr lang="en-GB" dirty="0"/>
              <a:t>No ‘curly C’ and ‘Kicking K’</a:t>
            </a:r>
          </a:p>
          <a:p>
            <a:r>
              <a:rPr lang="en-GB" dirty="0"/>
              <a:t>Children should always say the sound as they write them.</a:t>
            </a:r>
          </a:p>
        </p:txBody>
      </p:sp>
      <p:sp>
        <p:nvSpPr>
          <p:cNvPr id="4" name="Footer Placeholder 3"/>
          <p:cNvSpPr>
            <a:spLocks noGrp="1"/>
          </p:cNvSpPr>
          <p:nvPr>
            <p:ph type="ftr" sz="quarter" idx="11"/>
          </p:nvPr>
        </p:nvSpPr>
        <p:spPr/>
        <p:txBody>
          <a:bodyPr/>
          <a:lstStyle/>
          <a:p>
            <a:pPr>
              <a:defRPr/>
            </a:pPr>
            <a:r>
              <a:rPr lang="en-GB" dirty="0"/>
              <a:t>Thank you for taking the time to attend this meeting! </a:t>
            </a:r>
          </a:p>
        </p:txBody>
      </p:sp>
      <p:sp>
        <p:nvSpPr>
          <p:cNvPr id="5" name="Slide Number Placeholder 4"/>
          <p:cNvSpPr>
            <a:spLocks noGrp="1"/>
          </p:cNvSpPr>
          <p:nvPr>
            <p:ph type="sldNum" sz="quarter" idx="12"/>
          </p:nvPr>
        </p:nvSpPr>
        <p:spPr/>
        <p:txBody>
          <a:bodyPr/>
          <a:lstStyle/>
          <a:p>
            <a:pPr>
              <a:defRPr/>
            </a:pPr>
            <a:fld id="{D1EAC732-56DC-B641-BECC-EC39C6AA9D19}" type="slidenum">
              <a:rPr lang="en-GB" smtClean="0"/>
              <a:pPr>
                <a:defRPr/>
              </a:pPr>
              <a:t>10</a:t>
            </a:fld>
            <a:endParaRPr lang="en-GB"/>
          </a:p>
        </p:txBody>
      </p:sp>
    </p:spTree>
    <p:extLst>
      <p:ext uri="{BB962C8B-B14F-4D97-AF65-F5344CB8AC3E}">
        <p14:creationId xmlns:p14="http://schemas.microsoft.com/office/powerpoint/2010/main" val="2564599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0"/>
            <a:ext cx="9067800" cy="1206500"/>
          </a:xfrm>
        </p:spPr>
        <p:txBody>
          <a:bodyPr/>
          <a:lstStyle/>
          <a:p>
            <a:r>
              <a:rPr lang="en-GB" sz="4800" u="sng" dirty="0"/>
              <a:t>Books</a:t>
            </a:r>
          </a:p>
        </p:txBody>
      </p:sp>
      <p:sp>
        <p:nvSpPr>
          <p:cNvPr id="3" name="Content Placeholder 2"/>
          <p:cNvSpPr>
            <a:spLocks noGrp="1"/>
          </p:cNvSpPr>
          <p:nvPr>
            <p:ph idx="1"/>
          </p:nvPr>
        </p:nvSpPr>
        <p:spPr>
          <a:xfrm>
            <a:off x="365448" y="1206500"/>
            <a:ext cx="9937104" cy="2299394"/>
          </a:xfrm>
        </p:spPr>
        <p:txBody>
          <a:bodyPr/>
          <a:lstStyle/>
          <a:p>
            <a:r>
              <a:rPr lang="en-GB" dirty="0"/>
              <a:t>Reading books that are linked to a unit before in EYFS and Year 1.</a:t>
            </a:r>
          </a:p>
          <a:p>
            <a:endParaRPr lang="en-GB" dirty="0"/>
          </a:p>
          <a:p>
            <a:pPr marL="0" indent="0">
              <a:buNone/>
            </a:pPr>
            <a:r>
              <a:rPr lang="en-GB" sz="2000" dirty="0"/>
              <a:t>For example, If a child is being taught unit 4 in the initial code, then they will be reading a book with unit 2 or3 sounds in to consolidate their learning.</a:t>
            </a:r>
          </a:p>
        </p:txBody>
      </p:sp>
      <p:pic>
        <p:nvPicPr>
          <p:cNvPr id="5" name="Picture 4"/>
          <p:cNvPicPr>
            <a:picLocks noChangeAspect="1"/>
          </p:cNvPicPr>
          <p:nvPr/>
        </p:nvPicPr>
        <p:blipFill>
          <a:blip r:embed="rId3"/>
          <a:stretch>
            <a:fillRect/>
          </a:stretch>
        </p:blipFill>
        <p:spPr>
          <a:xfrm>
            <a:off x="3335778" y="3373181"/>
            <a:ext cx="3996444" cy="3722009"/>
          </a:xfrm>
          <a:prstGeom prst="rect">
            <a:avLst/>
          </a:prstGeom>
        </p:spPr>
      </p:pic>
      <p:sp>
        <p:nvSpPr>
          <p:cNvPr id="6" name="Slide Number Placeholder 5"/>
          <p:cNvSpPr>
            <a:spLocks noGrp="1"/>
          </p:cNvSpPr>
          <p:nvPr>
            <p:ph type="sldNum" sz="quarter" idx="12"/>
          </p:nvPr>
        </p:nvSpPr>
        <p:spPr/>
        <p:txBody>
          <a:bodyPr/>
          <a:lstStyle/>
          <a:p>
            <a:pPr>
              <a:defRPr/>
            </a:pPr>
            <a:fld id="{D1EAC732-56DC-B641-BECC-EC39C6AA9D19}" type="slidenum">
              <a:rPr lang="en-GB" smtClean="0"/>
              <a:pPr>
                <a:defRPr/>
              </a:pPr>
              <a:t>11</a:t>
            </a:fld>
            <a:endParaRPr lang="en-GB"/>
          </a:p>
        </p:txBody>
      </p:sp>
    </p:spTree>
    <p:extLst>
      <p:ext uri="{BB962C8B-B14F-4D97-AF65-F5344CB8AC3E}">
        <p14:creationId xmlns:p14="http://schemas.microsoft.com/office/powerpoint/2010/main" val="3844838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60DE9-6844-4390-8A47-B3C0202B4736}"/>
              </a:ext>
            </a:extLst>
          </p:cNvPr>
          <p:cNvSpPr>
            <a:spLocks noGrp="1"/>
          </p:cNvSpPr>
          <p:nvPr>
            <p:ph type="title"/>
          </p:nvPr>
        </p:nvSpPr>
        <p:spPr>
          <a:xfrm>
            <a:off x="800100" y="401638"/>
            <a:ext cx="9067800" cy="481557"/>
          </a:xfrm>
        </p:spPr>
        <p:txBody>
          <a:bodyPr/>
          <a:lstStyle/>
          <a:p>
            <a:r>
              <a:rPr lang="en-GB" sz="2400" dirty="0"/>
              <a:t>https://www.udemy.com/help-your-child-to-read-and-write/</a:t>
            </a:r>
          </a:p>
        </p:txBody>
      </p:sp>
      <p:sp>
        <p:nvSpPr>
          <p:cNvPr id="3" name="Content Placeholder 2">
            <a:extLst>
              <a:ext uri="{FF2B5EF4-FFF2-40B4-BE49-F238E27FC236}">
                <a16:creationId xmlns:a16="http://schemas.microsoft.com/office/drawing/2014/main" id="{21E0F896-7D78-4AF0-A25B-B7434D089C5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AC61F28-C254-49ED-ACFD-628A5659A058}"/>
              </a:ext>
            </a:extLst>
          </p:cNvPr>
          <p:cNvPicPr>
            <a:picLocks noChangeAspect="1"/>
          </p:cNvPicPr>
          <p:nvPr/>
        </p:nvPicPr>
        <p:blipFill rotWithShape="1">
          <a:blip r:embed="rId3"/>
          <a:srcRect l="-12" t="-467" r="12" b="2654"/>
          <a:stretch/>
        </p:blipFill>
        <p:spPr>
          <a:xfrm>
            <a:off x="0" y="883195"/>
            <a:ext cx="10668000" cy="5597773"/>
          </a:xfrm>
          <a:prstGeom prst="rect">
            <a:avLst/>
          </a:prstGeom>
        </p:spPr>
      </p:pic>
      <p:sp>
        <p:nvSpPr>
          <p:cNvPr id="6" name="Footer Placeholder 5">
            <a:extLst>
              <a:ext uri="{FF2B5EF4-FFF2-40B4-BE49-F238E27FC236}">
                <a16:creationId xmlns:a16="http://schemas.microsoft.com/office/drawing/2014/main" id="{954C8D03-3E2F-4814-900C-34832EF9696B}"/>
              </a:ext>
            </a:extLst>
          </p:cNvPr>
          <p:cNvSpPr>
            <a:spLocks noGrp="1"/>
          </p:cNvSpPr>
          <p:nvPr>
            <p:ph type="ftr" sz="quarter" idx="11"/>
          </p:nvPr>
        </p:nvSpPr>
        <p:spPr/>
        <p:txBody>
          <a:bodyPr/>
          <a:lstStyle/>
          <a:p>
            <a:pPr>
              <a:defRPr/>
            </a:pPr>
            <a:r>
              <a:rPr lang="en-GB" dirty="0"/>
              <a:t>Thank you for taking the time to attend this meeting! </a:t>
            </a:r>
          </a:p>
        </p:txBody>
      </p:sp>
      <p:sp>
        <p:nvSpPr>
          <p:cNvPr id="4" name="Slide Number Placeholder 3"/>
          <p:cNvSpPr>
            <a:spLocks noGrp="1"/>
          </p:cNvSpPr>
          <p:nvPr>
            <p:ph type="sldNum" sz="quarter" idx="12"/>
          </p:nvPr>
        </p:nvSpPr>
        <p:spPr/>
        <p:txBody>
          <a:bodyPr/>
          <a:lstStyle/>
          <a:p>
            <a:pPr>
              <a:defRPr/>
            </a:pPr>
            <a:fld id="{D1EAC732-56DC-B641-BECC-EC39C6AA9D19}" type="slidenum">
              <a:rPr lang="en-GB" smtClean="0"/>
              <a:pPr>
                <a:defRPr/>
              </a:pPr>
              <a:t>12</a:t>
            </a:fld>
            <a:endParaRPr lang="en-GB"/>
          </a:p>
        </p:txBody>
      </p:sp>
    </p:spTree>
    <p:extLst>
      <p:ext uri="{BB962C8B-B14F-4D97-AF65-F5344CB8AC3E}">
        <p14:creationId xmlns:p14="http://schemas.microsoft.com/office/powerpoint/2010/main" val="1324356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6E4DB-D036-4EC5-93D5-FEFBB4AB5FF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6909A80-63E0-4841-BBE8-5B49AA2CA98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BB3475DB-4CB8-49AF-A95A-D416B88F9223}"/>
              </a:ext>
            </a:extLst>
          </p:cNvPr>
          <p:cNvPicPr>
            <a:picLocks noChangeAspect="1"/>
          </p:cNvPicPr>
          <p:nvPr/>
        </p:nvPicPr>
        <p:blipFill>
          <a:blip r:embed="rId3"/>
          <a:stretch>
            <a:fillRect/>
          </a:stretch>
        </p:blipFill>
        <p:spPr>
          <a:xfrm>
            <a:off x="0" y="758031"/>
            <a:ext cx="10668000" cy="5722938"/>
          </a:xfrm>
          <a:prstGeom prst="rect">
            <a:avLst/>
          </a:prstGeom>
        </p:spPr>
      </p:pic>
      <p:sp>
        <p:nvSpPr>
          <p:cNvPr id="6" name="Footer Placeholder 5">
            <a:extLst>
              <a:ext uri="{FF2B5EF4-FFF2-40B4-BE49-F238E27FC236}">
                <a16:creationId xmlns:a16="http://schemas.microsoft.com/office/drawing/2014/main" id="{369BDFB2-D680-4D11-B638-CDE1D4FEF858}"/>
              </a:ext>
            </a:extLst>
          </p:cNvPr>
          <p:cNvSpPr>
            <a:spLocks noGrp="1"/>
          </p:cNvSpPr>
          <p:nvPr>
            <p:ph type="ftr" sz="quarter" idx="11"/>
          </p:nvPr>
        </p:nvSpPr>
        <p:spPr/>
        <p:txBody>
          <a:bodyPr/>
          <a:lstStyle/>
          <a:p>
            <a:pPr>
              <a:defRPr/>
            </a:pPr>
            <a:r>
              <a:rPr lang="en-GB" dirty="0"/>
              <a:t>Thank you for taking the time to attend this meeting! </a:t>
            </a:r>
          </a:p>
        </p:txBody>
      </p:sp>
      <p:sp>
        <p:nvSpPr>
          <p:cNvPr id="4" name="Slide Number Placeholder 3"/>
          <p:cNvSpPr>
            <a:spLocks noGrp="1"/>
          </p:cNvSpPr>
          <p:nvPr>
            <p:ph type="sldNum" sz="quarter" idx="12"/>
          </p:nvPr>
        </p:nvSpPr>
        <p:spPr/>
        <p:txBody>
          <a:bodyPr/>
          <a:lstStyle/>
          <a:p>
            <a:pPr>
              <a:defRPr/>
            </a:pPr>
            <a:fld id="{D1EAC732-56DC-B641-BECC-EC39C6AA9D19}" type="slidenum">
              <a:rPr lang="en-GB" smtClean="0"/>
              <a:pPr>
                <a:defRPr/>
              </a:pPr>
              <a:t>13</a:t>
            </a:fld>
            <a:endParaRPr lang="en-GB"/>
          </a:p>
        </p:txBody>
      </p:sp>
    </p:spTree>
    <p:extLst>
      <p:ext uri="{BB962C8B-B14F-4D97-AF65-F5344CB8AC3E}">
        <p14:creationId xmlns:p14="http://schemas.microsoft.com/office/powerpoint/2010/main" val="37058207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873865-853E-462C-8421-105B9725C7C5}"/>
              </a:ext>
            </a:extLst>
          </p:cNvPr>
          <p:cNvSpPr>
            <a:spLocks noGrp="1"/>
          </p:cNvSpPr>
          <p:nvPr>
            <p:ph idx="1"/>
          </p:nvPr>
        </p:nvSpPr>
        <p:spPr>
          <a:xfrm>
            <a:off x="653480" y="401636"/>
            <a:ext cx="9067800" cy="5738143"/>
          </a:xfrm>
        </p:spPr>
        <p:txBody>
          <a:bodyPr/>
          <a:lstStyle/>
          <a:p>
            <a:pPr>
              <a:spcAft>
                <a:spcPts val="0"/>
              </a:spcAft>
            </a:pPr>
            <a:r>
              <a:rPr lang="en-US" sz="2800" dirty="0">
                <a:latin typeface="Cambria" panose="02040503050406030204" pitchFamily="18" charset="0"/>
                <a:ea typeface="Cambria" panose="02040503050406030204" pitchFamily="18" charset="0"/>
                <a:cs typeface="Times New Roman" panose="02020603050405020304" pitchFamily="18" charset="0"/>
              </a:rPr>
              <a:t>Free online course</a:t>
            </a: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marL="0" indent="0">
              <a:spcAft>
                <a:spcPts val="0"/>
              </a:spcAft>
              <a:buNone/>
            </a:pPr>
            <a:r>
              <a:rPr lang="en-US" sz="2800" u="sng"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3"/>
              </a:rPr>
              <a:t>www.udemy.com/help-your-child-to-read-and-write</a:t>
            </a:r>
            <a:endParaRPr lang="en-US" sz="2800" u="sng" dirty="0">
              <a:solidFill>
                <a:srgbClr val="0000FF"/>
              </a:solidFill>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2800" dirty="0">
                <a:latin typeface="Cambria" panose="02040503050406030204" pitchFamily="18" charset="0"/>
                <a:ea typeface="Cambria" panose="02040503050406030204" pitchFamily="18" charset="0"/>
                <a:cs typeface="Times New Roman" panose="02020603050405020304" pitchFamily="18" charset="0"/>
              </a:rPr>
              <a:t>How to say the sounds precisely-</a:t>
            </a: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marL="0" indent="0">
              <a:spcAft>
                <a:spcPts val="0"/>
              </a:spcAft>
              <a:buNone/>
            </a:pPr>
            <a:r>
              <a:rPr lang="en-US" sz="2800" u="sng"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4"/>
              </a:rPr>
              <a:t>https://youtube.be/a8ZMfYjdN-s</a:t>
            </a:r>
            <a:endParaRPr lang="en-US" sz="2800" u="sng" dirty="0">
              <a:solidFill>
                <a:srgbClr val="0000FF"/>
              </a:solidFill>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marL="0" indent="0">
              <a:spcAft>
                <a:spcPts val="0"/>
              </a:spcAft>
              <a:buNone/>
            </a:pPr>
            <a:r>
              <a:rPr lang="en-US" sz="2800" dirty="0">
                <a:latin typeface="Cambria" panose="02040503050406030204" pitchFamily="18" charset="0"/>
                <a:ea typeface="Cambria" panose="02040503050406030204" pitchFamily="18" charset="0"/>
                <a:cs typeface="Times New Roman" panose="02020603050405020304" pitchFamily="18" charset="0"/>
              </a:rPr>
              <a:t>Sounds-Write website (</a:t>
            </a:r>
            <a:r>
              <a:rPr lang="en-GB" sz="2800" dirty="0">
                <a:latin typeface="Cambria" panose="02040503050406030204" pitchFamily="18" charset="0"/>
                <a:ea typeface="Cambria" panose="02040503050406030204" pitchFamily="18" charset="0"/>
                <a:cs typeface="Times New Roman" panose="02020603050405020304" pitchFamily="18" charset="0"/>
              </a:rPr>
              <a:t>There are free downloads for parents on this website).</a:t>
            </a: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marL="0" indent="0">
              <a:spcAft>
                <a:spcPts val="0"/>
              </a:spcAft>
              <a:buNone/>
            </a:pPr>
            <a:r>
              <a:rPr lang="en-US" sz="2800" u="sng"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5"/>
              </a:rPr>
              <a:t>www.sounds-write.co.uk</a:t>
            </a:r>
            <a:endParaRPr lang="en-GB" sz="2000" dirty="0">
              <a:latin typeface="Cambria" panose="02040503050406030204" pitchFamily="18" charset="0"/>
              <a:ea typeface="Cambria" panose="02040503050406030204" pitchFamily="18"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539E631A-DC5A-4A19-9661-DC43A01E9592}"/>
              </a:ext>
            </a:extLst>
          </p:cNvPr>
          <p:cNvSpPr>
            <a:spLocks noGrp="1"/>
          </p:cNvSpPr>
          <p:nvPr>
            <p:ph type="ftr" sz="quarter" idx="11"/>
          </p:nvPr>
        </p:nvSpPr>
        <p:spPr/>
        <p:txBody>
          <a:bodyPr/>
          <a:lstStyle/>
          <a:p>
            <a:pPr>
              <a:defRPr/>
            </a:pPr>
            <a:r>
              <a:rPr lang="en-GB" dirty="0"/>
              <a:t>Thank you for taking the time to attend this meeting! </a:t>
            </a:r>
          </a:p>
        </p:txBody>
      </p:sp>
      <p:sp>
        <p:nvSpPr>
          <p:cNvPr id="2" name="Slide Number Placeholder 1"/>
          <p:cNvSpPr>
            <a:spLocks noGrp="1"/>
          </p:cNvSpPr>
          <p:nvPr>
            <p:ph type="sldNum" sz="quarter" idx="12"/>
          </p:nvPr>
        </p:nvSpPr>
        <p:spPr/>
        <p:txBody>
          <a:bodyPr/>
          <a:lstStyle/>
          <a:p>
            <a:pPr>
              <a:defRPr/>
            </a:pPr>
            <a:fld id="{D1EAC732-56DC-B641-BECC-EC39C6AA9D19}" type="slidenum">
              <a:rPr lang="en-GB" smtClean="0"/>
              <a:pPr>
                <a:defRPr/>
              </a:pPr>
              <a:t>14</a:t>
            </a:fld>
            <a:endParaRPr lang="en-GB"/>
          </a:p>
        </p:txBody>
      </p:sp>
    </p:spTree>
    <p:extLst>
      <p:ext uri="{BB962C8B-B14F-4D97-AF65-F5344CB8AC3E}">
        <p14:creationId xmlns:p14="http://schemas.microsoft.com/office/powerpoint/2010/main" val="3828785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EE575-2D05-4770-86B2-4C6D6B89FE91}"/>
              </a:ext>
            </a:extLst>
          </p:cNvPr>
          <p:cNvSpPr>
            <a:spLocks noGrp="1"/>
          </p:cNvSpPr>
          <p:nvPr>
            <p:ph type="title"/>
          </p:nvPr>
        </p:nvSpPr>
        <p:spPr/>
        <p:txBody>
          <a:bodyPr/>
          <a:lstStyle/>
          <a:p>
            <a:r>
              <a:rPr lang="en-GB" dirty="0"/>
              <a:t>Time for a phonics lesson</a:t>
            </a:r>
          </a:p>
        </p:txBody>
      </p:sp>
      <p:sp>
        <p:nvSpPr>
          <p:cNvPr id="3" name="Content Placeholder 2">
            <a:extLst>
              <a:ext uri="{FF2B5EF4-FFF2-40B4-BE49-F238E27FC236}">
                <a16:creationId xmlns:a16="http://schemas.microsoft.com/office/drawing/2014/main" id="{E18B840D-718B-40D5-8754-0A7D87A3D707}"/>
              </a:ext>
            </a:extLst>
          </p:cNvPr>
          <p:cNvSpPr>
            <a:spLocks noGrp="1"/>
          </p:cNvSpPr>
          <p:nvPr>
            <p:ph idx="1"/>
          </p:nvPr>
        </p:nvSpPr>
        <p:spPr/>
        <p:txBody>
          <a:bodyPr/>
          <a:lstStyle/>
          <a:p>
            <a:r>
              <a:rPr lang="en-GB" dirty="0"/>
              <a:t>It is now time to go and watch a phonics lesson being taught.</a:t>
            </a:r>
          </a:p>
          <a:p>
            <a:endParaRPr lang="en-GB" dirty="0"/>
          </a:p>
          <a:p>
            <a:r>
              <a:rPr lang="en-GB" dirty="0"/>
              <a:t>In EYFS- Miss Baker is teaching a lesson 1 Initial code lesson to Hedgehogs</a:t>
            </a:r>
          </a:p>
          <a:p>
            <a:r>
              <a:rPr lang="en-GB" dirty="0"/>
              <a:t>In Year 1- Mrs Murray is teaching a lesson 6 session focussing on the sound </a:t>
            </a:r>
            <a:r>
              <a:rPr lang="en-GB" dirty="0" smtClean="0"/>
              <a:t>/</a:t>
            </a:r>
            <a:r>
              <a:rPr lang="en-GB" dirty="0" err="1" smtClean="0"/>
              <a:t>er</a:t>
            </a:r>
            <a:r>
              <a:rPr lang="en-GB" dirty="0" smtClean="0"/>
              <a:t>/</a:t>
            </a:r>
            <a:endParaRPr lang="en-GB" dirty="0"/>
          </a:p>
          <a:p>
            <a:r>
              <a:rPr lang="en-GB" dirty="0"/>
              <a:t>In year 2- Mr Bratton is focussing on the sound </a:t>
            </a:r>
            <a:r>
              <a:rPr lang="en-GB" dirty="0" smtClean="0"/>
              <a:t>/</a:t>
            </a:r>
            <a:r>
              <a:rPr lang="en-GB" dirty="0" smtClean="0"/>
              <a:t>t/ </a:t>
            </a:r>
            <a:r>
              <a:rPr lang="en-GB" dirty="0" smtClean="0"/>
              <a:t>teaching </a:t>
            </a:r>
            <a:r>
              <a:rPr lang="en-GB" dirty="0"/>
              <a:t>a lesson 6 and dictation.</a:t>
            </a:r>
          </a:p>
          <a:p>
            <a:endParaRPr lang="en-GB" dirty="0"/>
          </a:p>
          <a:p>
            <a:r>
              <a:rPr lang="en-GB" dirty="0"/>
              <a:t>Please go with the year 6’s to enjoy our lessons.</a:t>
            </a:r>
          </a:p>
        </p:txBody>
      </p:sp>
      <p:sp>
        <p:nvSpPr>
          <p:cNvPr id="5" name="Slide Number Placeholder 4">
            <a:extLst>
              <a:ext uri="{FF2B5EF4-FFF2-40B4-BE49-F238E27FC236}">
                <a16:creationId xmlns:a16="http://schemas.microsoft.com/office/drawing/2014/main" id="{6827062A-3689-445C-9B96-314BA9920EF6}"/>
              </a:ext>
            </a:extLst>
          </p:cNvPr>
          <p:cNvSpPr>
            <a:spLocks noGrp="1"/>
          </p:cNvSpPr>
          <p:nvPr>
            <p:ph type="sldNum" sz="quarter" idx="12"/>
          </p:nvPr>
        </p:nvSpPr>
        <p:spPr/>
        <p:txBody>
          <a:bodyPr/>
          <a:lstStyle/>
          <a:p>
            <a:pPr>
              <a:defRPr/>
            </a:pPr>
            <a:fld id="{D1EAC732-56DC-B641-BECC-EC39C6AA9D19}" type="slidenum">
              <a:rPr lang="en-GB" smtClean="0"/>
              <a:pPr>
                <a:defRPr/>
              </a:pPr>
              <a:t>15</a:t>
            </a:fld>
            <a:endParaRPr lang="en-GB"/>
          </a:p>
        </p:txBody>
      </p:sp>
    </p:spTree>
    <p:extLst>
      <p:ext uri="{BB962C8B-B14F-4D97-AF65-F5344CB8AC3E}">
        <p14:creationId xmlns:p14="http://schemas.microsoft.com/office/powerpoint/2010/main" val="829014367"/>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018157F580E6F449B96C43DCA0CB7FD" ma:contentTypeVersion="16" ma:contentTypeDescription="Create a new document." ma:contentTypeScope="" ma:versionID="6074fe90cb5c6656738ddc54a409f88b">
  <xsd:schema xmlns:xsd="http://www.w3.org/2001/XMLSchema" xmlns:xs="http://www.w3.org/2001/XMLSchema" xmlns:p="http://schemas.microsoft.com/office/2006/metadata/properties" xmlns:ns2="99c89e88-023d-4226-a21a-8ef802483030" xmlns:ns3="bbc04fa2-89b8-4841-acc6-e805644b20b2" targetNamespace="http://schemas.microsoft.com/office/2006/metadata/properties" ma:root="true" ma:fieldsID="2489a31f10cb3ac7a785b1da7c0f5814" ns2:_="" ns3:_="">
    <xsd:import namespace="99c89e88-023d-4226-a21a-8ef802483030"/>
    <xsd:import namespace="bbc04fa2-89b8-4841-acc6-e805644b20b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c89e88-023d-4226-a21a-8ef80248303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5eccad4-e246-47ee-8b20-35d0f7293c7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bc04fa2-89b8-4841-acc6-e805644b20b2"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07523ae-2905-4826-a788-8de0a7ea41fa}" ma:internalName="TaxCatchAll" ma:showField="CatchAllData" ma:web="bbc04fa2-89b8-4841-acc6-e805644b20b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bbc04fa2-89b8-4841-acc6-e805644b20b2" xsi:nil="true"/>
    <lcf76f155ced4ddcb4097134ff3c332f xmlns="99c89e88-023d-4226-a21a-8ef80248303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77E7B4-ECAC-4E5E-BC84-CD6B639F25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c89e88-023d-4226-a21a-8ef802483030"/>
    <ds:schemaRef ds:uri="bbc04fa2-89b8-4841-acc6-e805644b20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E38C957-D7E7-4B05-8C17-03D9DE8252C8}">
  <ds:schemaRefs>
    <ds:schemaRef ds:uri="http://schemas.microsoft.com/office/2006/documentManagement/types"/>
    <ds:schemaRef ds:uri="http://schemas.openxmlformats.org/package/2006/metadata/core-properties"/>
    <ds:schemaRef ds:uri="http://www.w3.org/XML/1998/namespace"/>
    <ds:schemaRef ds:uri="http://purl.org/dc/terms/"/>
    <ds:schemaRef ds:uri="99c89e88-023d-4226-a21a-8ef802483030"/>
    <ds:schemaRef ds:uri="http://schemas.microsoft.com/office/2006/metadata/properties"/>
    <ds:schemaRef ds:uri="http://purl.org/dc/dcmitype/"/>
    <ds:schemaRef ds:uri="http://purl.org/dc/elements/1.1/"/>
    <ds:schemaRef ds:uri="http://schemas.microsoft.com/office/infopath/2007/PartnerControls"/>
    <ds:schemaRef ds:uri="bbc04fa2-89b8-4841-acc6-e805644b20b2"/>
  </ds:schemaRefs>
</ds:datastoreItem>
</file>

<file path=customXml/itemProps3.xml><?xml version="1.0" encoding="utf-8"?>
<ds:datastoreItem xmlns:ds="http://schemas.openxmlformats.org/officeDocument/2006/customXml" ds:itemID="{B539ABD8-CCFA-47DB-8DA4-6AE174132CE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C:\Program Files\Microsoft Office\Templates\S-W background.pot</Template>
  <TotalTime>1210</TotalTime>
  <Words>1354</Words>
  <Application>Microsoft Office PowerPoint</Application>
  <PresentationFormat>Custom</PresentationFormat>
  <Paragraphs>139</Paragraphs>
  <Slides>15</Slides>
  <Notes>14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15</vt:i4>
      </vt:variant>
    </vt:vector>
  </HeadingPairs>
  <TitlesOfParts>
    <vt:vector size="25" baseType="lpstr">
      <vt:lpstr>ＭＳ Ｐゴシック</vt:lpstr>
      <vt:lpstr>Arial</vt:lpstr>
      <vt:lpstr>Calibri</vt:lpstr>
      <vt:lpstr>Cambria</vt:lpstr>
      <vt:lpstr>Times New Roman</vt:lpstr>
      <vt:lpstr>Verdana</vt:lpstr>
      <vt:lpstr>Wingdings</vt:lpstr>
      <vt:lpstr>Default Design</vt:lpstr>
      <vt:lpstr>Office Theme</vt:lpstr>
      <vt:lpstr>Picture</vt:lpstr>
      <vt:lpstr>PowerPoint Presentation</vt:lpstr>
      <vt:lpstr>Sounds~Write:  a linguistic phonics programme</vt:lpstr>
      <vt:lpstr>PowerPoint Presentation</vt:lpstr>
      <vt:lpstr>PowerPoint Presentation</vt:lpstr>
      <vt:lpstr>PowerPoint Presentation</vt:lpstr>
      <vt:lpstr>PowerPoint Presentation</vt:lpstr>
      <vt:lpstr>PowerPoint Presentation</vt:lpstr>
      <vt:lpstr>Initial code  Extended code</vt:lpstr>
      <vt:lpstr>Sounds-Write is all about focusing on not having to ‘re-teach’ something.  </vt:lpstr>
      <vt:lpstr>Key information…</vt:lpstr>
      <vt:lpstr>Books</vt:lpstr>
      <vt:lpstr>https://www.udemy.com/help-your-child-to-read-and-write/</vt:lpstr>
      <vt:lpstr>PowerPoint Presentation</vt:lpstr>
      <vt:lpstr>PowerPoint Presentation</vt:lpstr>
      <vt:lpstr>Time for a phonics lesson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Sounds-Write: a real phonoc programme</dc:title>
  <dc:subject>Sounds-Write .ppt presentation</dc:subject>
  <dc:creator>John Walker</dc:creator>
  <cp:lastModifiedBy>SBartlam</cp:lastModifiedBy>
  <cp:revision>604</cp:revision>
  <cp:lastPrinted>2021-09-21T11:40:55Z</cp:lastPrinted>
  <dcterms:created xsi:type="dcterms:W3CDTF">2003-03-13T08:40:52Z</dcterms:created>
  <dcterms:modified xsi:type="dcterms:W3CDTF">2022-05-25T11:35:40Z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0x0101009018157F580E6F449B96C43DCA0CB7FD</vt:lpwstr>
  </property>
  <property fmtid="{D5CDD505-2E9C-101B-9397-08002B2CF9AE}" pid="3" name="MediaServiceImageTags">
    <vt:lpwstr/>
  </property>
</Properties>
</file>